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F231F4F8-3677-4F9C-B873-1553B405104D}" type="datetimeFigureOut">
              <a:rPr lang="en-AU" smtClean="0"/>
              <a:t>15/05/2012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21D15C3-82E3-4B2A-BE88-961F57612D35}" type="slidenum">
              <a:rPr lang="en-AU" smtClean="0"/>
              <a:t>‹#›</a:t>
            </a:fld>
            <a:endParaRPr lang="en-AU"/>
          </a:p>
        </p:txBody>
      </p:sp>
    </p:spTree>
    <p:extLst>
      <p:ext uri="{BB962C8B-B14F-4D97-AF65-F5344CB8AC3E}">
        <p14:creationId xmlns:p14="http://schemas.microsoft.com/office/powerpoint/2010/main" val="520762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231F4F8-3677-4F9C-B873-1553B405104D}" type="datetimeFigureOut">
              <a:rPr lang="en-AU" smtClean="0"/>
              <a:t>15/05/2012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21D15C3-82E3-4B2A-BE88-961F57612D35}" type="slidenum">
              <a:rPr lang="en-AU" smtClean="0"/>
              <a:t>‹#›</a:t>
            </a:fld>
            <a:endParaRPr lang="en-AU"/>
          </a:p>
        </p:txBody>
      </p:sp>
    </p:spTree>
    <p:extLst>
      <p:ext uri="{BB962C8B-B14F-4D97-AF65-F5344CB8AC3E}">
        <p14:creationId xmlns:p14="http://schemas.microsoft.com/office/powerpoint/2010/main" val="3729107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231F4F8-3677-4F9C-B873-1553B405104D}" type="datetimeFigureOut">
              <a:rPr lang="en-AU" smtClean="0"/>
              <a:t>15/05/2012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21D15C3-82E3-4B2A-BE88-961F57612D35}" type="slidenum">
              <a:rPr lang="en-AU" smtClean="0"/>
              <a:t>‹#›</a:t>
            </a:fld>
            <a:endParaRPr lang="en-AU"/>
          </a:p>
        </p:txBody>
      </p:sp>
    </p:spTree>
    <p:extLst>
      <p:ext uri="{BB962C8B-B14F-4D97-AF65-F5344CB8AC3E}">
        <p14:creationId xmlns:p14="http://schemas.microsoft.com/office/powerpoint/2010/main" val="2762058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231F4F8-3677-4F9C-B873-1553B405104D}" type="datetimeFigureOut">
              <a:rPr lang="en-AU" smtClean="0"/>
              <a:t>15/05/2012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21D15C3-82E3-4B2A-BE88-961F57612D35}" type="slidenum">
              <a:rPr lang="en-AU" smtClean="0"/>
              <a:t>‹#›</a:t>
            </a:fld>
            <a:endParaRPr lang="en-AU"/>
          </a:p>
        </p:txBody>
      </p:sp>
    </p:spTree>
    <p:extLst>
      <p:ext uri="{BB962C8B-B14F-4D97-AF65-F5344CB8AC3E}">
        <p14:creationId xmlns:p14="http://schemas.microsoft.com/office/powerpoint/2010/main" val="2660192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31F4F8-3677-4F9C-B873-1553B405104D}" type="datetimeFigureOut">
              <a:rPr lang="en-AU" smtClean="0"/>
              <a:t>15/05/2012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21D15C3-82E3-4B2A-BE88-961F57612D35}" type="slidenum">
              <a:rPr lang="en-AU" smtClean="0"/>
              <a:t>‹#›</a:t>
            </a:fld>
            <a:endParaRPr lang="en-AU"/>
          </a:p>
        </p:txBody>
      </p:sp>
    </p:spTree>
    <p:extLst>
      <p:ext uri="{BB962C8B-B14F-4D97-AF65-F5344CB8AC3E}">
        <p14:creationId xmlns:p14="http://schemas.microsoft.com/office/powerpoint/2010/main" val="259652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F231F4F8-3677-4F9C-B873-1553B405104D}" type="datetimeFigureOut">
              <a:rPr lang="en-AU" smtClean="0"/>
              <a:t>15/05/2012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21D15C3-82E3-4B2A-BE88-961F57612D35}" type="slidenum">
              <a:rPr lang="en-AU" smtClean="0"/>
              <a:t>‹#›</a:t>
            </a:fld>
            <a:endParaRPr lang="en-AU"/>
          </a:p>
        </p:txBody>
      </p:sp>
    </p:spTree>
    <p:extLst>
      <p:ext uri="{BB962C8B-B14F-4D97-AF65-F5344CB8AC3E}">
        <p14:creationId xmlns:p14="http://schemas.microsoft.com/office/powerpoint/2010/main" val="2665185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F231F4F8-3677-4F9C-B873-1553B405104D}" type="datetimeFigureOut">
              <a:rPr lang="en-AU" smtClean="0"/>
              <a:t>15/05/2012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F21D15C3-82E3-4B2A-BE88-961F57612D35}" type="slidenum">
              <a:rPr lang="en-AU" smtClean="0"/>
              <a:t>‹#›</a:t>
            </a:fld>
            <a:endParaRPr lang="en-AU"/>
          </a:p>
        </p:txBody>
      </p:sp>
    </p:spTree>
    <p:extLst>
      <p:ext uri="{BB962C8B-B14F-4D97-AF65-F5344CB8AC3E}">
        <p14:creationId xmlns:p14="http://schemas.microsoft.com/office/powerpoint/2010/main" val="2875994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F231F4F8-3677-4F9C-B873-1553B405104D}" type="datetimeFigureOut">
              <a:rPr lang="en-AU" smtClean="0"/>
              <a:t>15/05/2012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F21D15C3-82E3-4B2A-BE88-961F57612D35}" type="slidenum">
              <a:rPr lang="en-AU" smtClean="0"/>
              <a:t>‹#›</a:t>
            </a:fld>
            <a:endParaRPr lang="en-AU"/>
          </a:p>
        </p:txBody>
      </p:sp>
    </p:spTree>
    <p:extLst>
      <p:ext uri="{BB962C8B-B14F-4D97-AF65-F5344CB8AC3E}">
        <p14:creationId xmlns:p14="http://schemas.microsoft.com/office/powerpoint/2010/main" val="2794132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31F4F8-3677-4F9C-B873-1553B405104D}" type="datetimeFigureOut">
              <a:rPr lang="en-AU" smtClean="0"/>
              <a:t>15/05/2012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21D15C3-82E3-4B2A-BE88-961F57612D35}" type="slidenum">
              <a:rPr lang="en-AU" smtClean="0"/>
              <a:t>‹#›</a:t>
            </a:fld>
            <a:endParaRPr lang="en-AU"/>
          </a:p>
        </p:txBody>
      </p:sp>
    </p:spTree>
    <p:extLst>
      <p:ext uri="{BB962C8B-B14F-4D97-AF65-F5344CB8AC3E}">
        <p14:creationId xmlns:p14="http://schemas.microsoft.com/office/powerpoint/2010/main" val="3058197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31F4F8-3677-4F9C-B873-1553B405104D}" type="datetimeFigureOut">
              <a:rPr lang="en-AU" smtClean="0"/>
              <a:t>15/05/2012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21D15C3-82E3-4B2A-BE88-961F57612D35}" type="slidenum">
              <a:rPr lang="en-AU" smtClean="0"/>
              <a:t>‹#›</a:t>
            </a:fld>
            <a:endParaRPr lang="en-AU"/>
          </a:p>
        </p:txBody>
      </p:sp>
    </p:spTree>
    <p:extLst>
      <p:ext uri="{BB962C8B-B14F-4D97-AF65-F5344CB8AC3E}">
        <p14:creationId xmlns:p14="http://schemas.microsoft.com/office/powerpoint/2010/main" val="2907550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31F4F8-3677-4F9C-B873-1553B405104D}" type="datetimeFigureOut">
              <a:rPr lang="en-AU" smtClean="0"/>
              <a:t>15/05/2012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21D15C3-82E3-4B2A-BE88-961F57612D35}" type="slidenum">
              <a:rPr lang="en-AU" smtClean="0"/>
              <a:t>‹#›</a:t>
            </a:fld>
            <a:endParaRPr lang="en-AU"/>
          </a:p>
        </p:txBody>
      </p:sp>
    </p:spTree>
    <p:extLst>
      <p:ext uri="{BB962C8B-B14F-4D97-AF65-F5344CB8AC3E}">
        <p14:creationId xmlns:p14="http://schemas.microsoft.com/office/powerpoint/2010/main" val="717558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31F4F8-3677-4F9C-B873-1553B405104D}" type="datetimeFigureOut">
              <a:rPr lang="en-AU" smtClean="0"/>
              <a:t>15/05/2012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1D15C3-82E3-4B2A-BE88-961F57612D35}" type="slidenum">
              <a:rPr lang="en-AU" smtClean="0"/>
              <a:t>‹#›</a:t>
            </a:fld>
            <a:endParaRPr lang="en-AU"/>
          </a:p>
        </p:txBody>
      </p:sp>
    </p:spTree>
    <p:extLst>
      <p:ext uri="{BB962C8B-B14F-4D97-AF65-F5344CB8AC3E}">
        <p14:creationId xmlns:p14="http://schemas.microsoft.com/office/powerpoint/2010/main" val="112348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latin typeface="Franklin Gothic Heavy" pitchFamily="34" charset="0"/>
              </a:rPr>
              <a:t>Brick by brick</a:t>
            </a:r>
            <a:endParaRPr lang="en-AU" dirty="0">
              <a:latin typeface="Franklin Gothic Heavy" pitchFamily="34" charset="0"/>
            </a:endParaRPr>
          </a:p>
        </p:txBody>
      </p:sp>
      <p:sp>
        <p:nvSpPr>
          <p:cNvPr id="3" name="Subtitle 2"/>
          <p:cNvSpPr>
            <a:spLocks noGrp="1"/>
          </p:cNvSpPr>
          <p:nvPr>
            <p:ph type="subTitle" idx="1"/>
          </p:nvPr>
        </p:nvSpPr>
        <p:spPr/>
        <p:txBody>
          <a:bodyPr>
            <a:normAutofit/>
          </a:bodyPr>
          <a:lstStyle/>
          <a:p>
            <a:r>
              <a:rPr lang="en-AU" dirty="0" smtClean="0">
                <a:solidFill>
                  <a:schemeClr val="tx1"/>
                </a:solidFill>
                <a:latin typeface="Algerian" pitchFamily="82" charset="0"/>
              </a:rPr>
              <a:t>Pocket edition Minecraft </a:t>
            </a:r>
            <a:r>
              <a:rPr lang="en-AU" dirty="0">
                <a:solidFill>
                  <a:schemeClr val="tx1"/>
                </a:solidFill>
                <a:latin typeface="Algerian" pitchFamily="82" charset="0"/>
              </a:rPr>
              <a:t>how to</a:t>
            </a:r>
          </a:p>
        </p:txBody>
      </p:sp>
    </p:spTree>
    <p:extLst>
      <p:ext uri="{BB962C8B-B14F-4D97-AF65-F5344CB8AC3E}">
        <p14:creationId xmlns:p14="http://schemas.microsoft.com/office/powerpoint/2010/main" val="2447000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62500" lnSpcReduction="20000"/>
          </a:bodyPr>
          <a:lstStyle/>
          <a:p>
            <a:r>
              <a:rPr lang="en-AU" dirty="0"/>
              <a:t>Seed: 76puppies</a:t>
            </a:r>
          </a:p>
          <a:p>
            <a:endParaRPr lang="en-AU" dirty="0"/>
          </a:p>
          <a:p>
            <a:r>
              <a:rPr lang="en-AU" dirty="0"/>
              <a:t>I saw like WTF when i was suggested this seed, just turn right and go straight ahead. You cant see it from just looking right, which is cool. I never actually checked around, but you can.</a:t>
            </a:r>
          </a:p>
          <a:p>
            <a:endParaRPr lang="en-AU" dirty="0"/>
          </a:p>
          <a:p>
            <a:r>
              <a:rPr lang="en-AU" dirty="0"/>
              <a:t>Big </a:t>
            </a:r>
            <a:r>
              <a:rPr lang="en-AU" dirty="0" err="1"/>
              <a:t>thingymabobby</a:t>
            </a:r>
            <a:r>
              <a:rPr lang="en-AU" dirty="0"/>
              <a:t> (I think it is much bigger):</a:t>
            </a:r>
          </a:p>
          <a:p>
            <a:endParaRPr lang="en-AU" dirty="0"/>
          </a:p>
          <a:p>
            <a:endParaRPr lang="en-AU" dirty="0"/>
          </a:p>
          <a:p>
            <a:r>
              <a:rPr lang="en-AU" dirty="0"/>
              <a:t>Seed: 83blankets</a:t>
            </a:r>
          </a:p>
          <a:p>
            <a:endParaRPr lang="en-AU" dirty="0"/>
          </a:p>
          <a:p>
            <a:r>
              <a:rPr lang="en-AU" dirty="0"/>
              <a:t>There is so much ice, you can go for ages with this ice! From the spawn point, turn left 20 degrees, then go straight. I never check around much, but it does look very promising, so have a check round too!</a:t>
            </a:r>
          </a:p>
          <a:p>
            <a:endParaRPr lang="en-AU" dirty="0"/>
          </a:p>
          <a:p>
            <a:endParaRPr lang="en-AU" dirty="0"/>
          </a:p>
          <a:p>
            <a:endParaRPr lang="en-AU" dirty="0"/>
          </a:p>
          <a:p>
            <a:endParaRPr lang="en-AU" dirty="0"/>
          </a:p>
        </p:txBody>
      </p:sp>
    </p:spTree>
    <p:extLst>
      <p:ext uri="{BB962C8B-B14F-4D97-AF65-F5344CB8AC3E}">
        <p14:creationId xmlns:p14="http://schemas.microsoft.com/office/powerpoint/2010/main" val="31255357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normAutofit fontScale="47500" lnSpcReduction="20000"/>
          </a:bodyPr>
          <a:lstStyle/>
          <a:p>
            <a:r>
              <a:rPr lang="en-AU" dirty="0"/>
              <a:t>Seed: 18bananas</a:t>
            </a:r>
          </a:p>
          <a:p>
            <a:endParaRPr lang="en-AU" dirty="0"/>
          </a:p>
          <a:p>
            <a:r>
              <a:rPr lang="en-AU" dirty="0"/>
              <a:t>Now, this seed isn't very entertaining, there is hardly anything to look at ( so far as I have seen ) but, there is some ice, a few big-</a:t>
            </a:r>
            <a:r>
              <a:rPr lang="en-AU" dirty="0" err="1"/>
              <a:t>ish</a:t>
            </a:r>
            <a:r>
              <a:rPr lang="en-AU" dirty="0"/>
              <a:t> mountains, loads of water etc. BUT! You will need to search a bit, but whilst typing ( had another quick look after i type etc. ) i found a huge mountain + overhang thingy! Plus look at the second picture, go to where to blocks are really black </a:t>
            </a:r>
          </a:p>
          <a:p>
            <a:endParaRPr lang="en-AU" dirty="0"/>
          </a:p>
          <a:p>
            <a:r>
              <a:rPr lang="en-AU" dirty="0"/>
              <a:t>Mountain + Overhang thingy:</a:t>
            </a:r>
          </a:p>
          <a:p>
            <a:endParaRPr lang="en-AU" dirty="0"/>
          </a:p>
          <a:p>
            <a:endParaRPr lang="en-AU" dirty="0"/>
          </a:p>
          <a:p>
            <a:r>
              <a:rPr lang="en-AU" dirty="0"/>
              <a:t>Cool Dark Effect:</a:t>
            </a:r>
          </a:p>
          <a:p>
            <a:endParaRPr lang="en-AU" dirty="0"/>
          </a:p>
          <a:p>
            <a:endParaRPr lang="en-AU" dirty="0"/>
          </a:p>
          <a:p>
            <a:r>
              <a:rPr lang="en-AU" dirty="0"/>
              <a:t>Seed: 40</a:t>
            </a:r>
          </a:p>
          <a:p>
            <a:endParaRPr lang="en-AU" dirty="0"/>
          </a:p>
          <a:p>
            <a:r>
              <a:rPr lang="en-AU" dirty="0"/>
              <a:t>I </a:t>
            </a:r>
            <a:r>
              <a:rPr lang="en-AU" dirty="0" err="1"/>
              <a:t>didnt</a:t>
            </a:r>
            <a:r>
              <a:rPr lang="en-AU" dirty="0"/>
              <a:t> check out this seed much, but it seems pretty cool! So basically turn around from your spawn point! I absolutely missed that big spiral mountain! There are heaps of big mountains! I took the picture from a big mountain. Again i </a:t>
            </a:r>
            <a:r>
              <a:rPr lang="en-AU" dirty="0" err="1"/>
              <a:t>didnt</a:t>
            </a:r>
            <a:r>
              <a:rPr lang="en-AU" dirty="0"/>
              <a:t> check much, so there is probably lots more</a:t>
            </a:r>
          </a:p>
          <a:p>
            <a:endParaRPr lang="en-AU" dirty="0"/>
          </a:p>
        </p:txBody>
      </p:sp>
    </p:spTree>
    <p:extLst>
      <p:ext uri="{BB962C8B-B14F-4D97-AF65-F5344CB8AC3E}">
        <p14:creationId xmlns:p14="http://schemas.microsoft.com/office/powerpoint/2010/main" val="3296742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a:t>The </a:t>
            </a:r>
            <a:r>
              <a:rPr lang="en-AU" dirty="0" err="1"/>
              <a:t>iBricked</a:t>
            </a:r>
            <a:r>
              <a:rPr lang="en-AU" dirty="0"/>
              <a:t> seed isn't that bad, you spawn right before " The End Wall " and if you turn around and keep going, you will see a small Ice Bay, and if you search around a bit more, you will see an Ice Ocean! Also, you will need to check out everywhere to find what i found, it is a very flat place with only one tree in the way, it has lots of room where you build anything cool </a:t>
            </a:r>
          </a:p>
          <a:p>
            <a:endParaRPr lang="en-AU" dirty="0"/>
          </a:p>
          <a:p>
            <a:endParaRPr lang="en-AU" dirty="0"/>
          </a:p>
        </p:txBody>
      </p:sp>
    </p:spTree>
    <p:extLst>
      <p:ext uri="{BB962C8B-B14F-4D97-AF65-F5344CB8AC3E}">
        <p14:creationId xmlns:p14="http://schemas.microsoft.com/office/powerpoint/2010/main" val="2733645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70000" lnSpcReduction="20000"/>
          </a:bodyPr>
          <a:lstStyle/>
          <a:p>
            <a:r>
              <a:rPr lang="en-AU" dirty="0"/>
              <a:t>Seed: </a:t>
            </a:r>
            <a:r>
              <a:rPr lang="en-AU" dirty="0" err="1"/>
              <a:t>Jbnewb</a:t>
            </a:r>
            <a:endParaRPr lang="en-AU" dirty="0"/>
          </a:p>
          <a:p>
            <a:r>
              <a:rPr lang="en-AU" dirty="0"/>
              <a:t>Info: </a:t>
            </a:r>
            <a:r>
              <a:rPr lang="en-AU" dirty="0" err="1"/>
              <a:t>Sory</a:t>
            </a:r>
            <a:r>
              <a:rPr lang="en-AU" dirty="0"/>
              <a:t> [MENTION=482467]</a:t>
            </a:r>
            <a:r>
              <a:rPr lang="en-AU" dirty="0" err="1"/>
              <a:t>Jbnewb</a:t>
            </a:r>
            <a:r>
              <a:rPr lang="en-AU" dirty="0"/>
              <a:t>[/MENTION], i must of left your name out! So, </a:t>
            </a:r>
            <a:r>
              <a:rPr lang="en-AU" dirty="0" err="1"/>
              <a:t>simplly</a:t>
            </a:r>
            <a:r>
              <a:rPr lang="en-AU" dirty="0"/>
              <a:t> put, you spawn on an island of sand, and water is around you.. for ages.</a:t>
            </a:r>
          </a:p>
          <a:p>
            <a:endParaRPr lang="en-AU" dirty="0"/>
          </a:p>
          <a:p>
            <a:r>
              <a:rPr lang="en-AU" dirty="0"/>
              <a:t>Sand Island:</a:t>
            </a:r>
          </a:p>
          <a:p>
            <a:endParaRPr lang="en-AU" dirty="0"/>
          </a:p>
          <a:p>
            <a:endParaRPr lang="en-AU" dirty="0"/>
          </a:p>
          <a:p>
            <a:r>
              <a:rPr lang="en-AU" dirty="0"/>
              <a:t>Seed: </a:t>
            </a:r>
            <a:r>
              <a:rPr lang="en-AU" dirty="0" err="1"/>
              <a:t>thegayguysbar</a:t>
            </a:r>
            <a:endParaRPr lang="en-AU" dirty="0"/>
          </a:p>
          <a:p>
            <a:r>
              <a:rPr lang="en-AU" dirty="0"/>
              <a:t>Info: What an awkward name, anyway, all i found was a huge, and i mean huge, ice ocean.</a:t>
            </a:r>
          </a:p>
          <a:p>
            <a:endParaRPr lang="en-AU" dirty="0"/>
          </a:p>
          <a:p>
            <a:r>
              <a:rPr lang="en-AU" dirty="0"/>
              <a:t>Ice Ocean:</a:t>
            </a:r>
          </a:p>
          <a:p>
            <a:endParaRPr lang="en-AU" dirty="0"/>
          </a:p>
          <a:p>
            <a:endParaRPr lang="en-AU" dirty="0"/>
          </a:p>
          <a:p>
            <a:endParaRPr lang="en-AU" dirty="0"/>
          </a:p>
        </p:txBody>
      </p:sp>
    </p:spTree>
    <p:extLst>
      <p:ext uri="{BB962C8B-B14F-4D97-AF65-F5344CB8AC3E}">
        <p14:creationId xmlns:p14="http://schemas.microsoft.com/office/powerpoint/2010/main" val="37779222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77500" lnSpcReduction="20000"/>
          </a:bodyPr>
          <a:lstStyle/>
          <a:p>
            <a:r>
              <a:rPr lang="en-AU" dirty="0"/>
              <a:t>Seed: </a:t>
            </a:r>
            <a:r>
              <a:rPr lang="en-AU" dirty="0" err="1"/>
              <a:t>noMe</a:t>
            </a:r>
            <a:endParaRPr lang="en-AU" dirty="0"/>
          </a:p>
          <a:p>
            <a:r>
              <a:rPr lang="en-AU" dirty="0"/>
              <a:t>Info: I didn't need to search around much  Check the screenshot, i can't explain much as i </a:t>
            </a:r>
            <a:r>
              <a:rPr lang="en-AU" dirty="0" err="1"/>
              <a:t>didnt</a:t>
            </a:r>
            <a:r>
              <a:rPr lang="en-AU" dirty="0"/>
              <a:t> go far, but it is such a good seed!</a:t>
            </a:r>
          </a:p>
          <a:p>
            <a:endParaRPr lang="en-AU" dirty="0"/>
          </a:p>
          <a:p>
            <a:r>
              <a:rPr lang="en-AU" dirty="0"/>
              <a:t>Cave Mountain thing:</a:t>
            </a:r>
          </a:p>
          <a:p>
            <a:endParaRPr lang="en-AU" dirty="0"/>
          </a:p>
          <a:p>
            <a:endParaRPr lang="en-AU" dirty="0"/>
          </a:p>
          <a:p>
            <a:r>
              <a:rPr lang="en-AU" dirty="0"/>
              <a:t>Seed: NGG</a:t>
            </a:r>
          </a:p>
          <a:p>
            <a:r>
              <a:rPr lang="en-AU" dirty="0"/>
              <a:t>Info: This isn't much, but this is the only, but awesome, thing i found. You need to search a bit though! There are lots more, and that awesome thing is huge!</a:t>
            </a:r>
          </a:p>
          <a:p>
            <a:endParaRPr lang="en-AU" dirty="0"/>
          </a:p>
          <a:p>
            <a:endParaRPr lang="en-AU" dirty="0"/>
          </a:p>
        </p:txBody>
      </p:sp>
    </p:spTree>
    <p:extLst>
      <p:ext uri="{BB962C8B-B14F-4D97-AF65-F5344CB8AC3E}">
        <p14:creationId xmlns:p14="http://schemas.microsoft.com/office/powerpoint/2010/main" val="5253191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a:t>888x00393884474784848484848488484"=high mountains cliffs and overhangs a long </a:t>
            </a:r>
            <a:r>
              <a:rPr lang="en-AU" dirty="0" err="1"/>
              <a:t>waterspring</a:t>
            </a:r>
            <a:r>
              <a:rPr lang="en-AU" dirty="0"/>
              <a:t> near </a:t>
            </a:r>
            <a:r>
              <a:rPr lang="en-AU" dirty="0" err="1"/>
              <a:t>spawnpoint</a:t>
            </a:r>
            <a:endParaRPr lang="en-AU" dirty="0"/>
          </a:p>
          <a:p>
            <a:endParaRPr lang="en-AU" dirty="0"/>
          </a:p>
          <a:p>
            <a:r>
              <a:rPr lang="en-AU" dirty="0"/>
              <a:t>1169137690055445370</a:t>
            </a:r>
          </a:p>
          <a:p>
            <a:r>
              <a:rPr lang="en-AU" dirty="0"/>
              <a:t>Huge floating platforms with waterfalls and valleys. Some big beaches also</a:t>
            </a:r>
          </a:p>
          <a:p>
            <a:endParaRPr lang="en-AU" dirty="0"/>
          </a:p>
        </p:txBody>
      </p:sp>
    </p:spTree>
    <p:extLst>
      <p:ext uri="{BB962C8B-B14F-4D97-AF65-F5344CB8AC3E}">
        <p14:creationId xmlns:p14="http://schemas.microsoft.com/office/powerpoint/2010/main" val="1592340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70000" lnSpcReduction="20000"/>
          </a:bodyPr>
          <a:lstStyle/>
          <a:p>
            <a:r>
              <a:rPr lang="en-AU" dirty="0"/>
              <a:t>Enter exactly like shown:</a:t>
            </a:r>
          </a:p>
          <a:p>
            <a:endParaRPr lang="en-AU" dirty="0"/>
          </a:p>
          <a:p>
            <a:r>
              <a:rPr lang="en-AU" dirty="0"/>
              <a:t>Probably going to be a hermit</a:t>
            </a:r>
          </a:p>
          <a:p>
            <a:endParaRPr lang="en-AU" dirty="0"/>
          </a:p>
          <a:p>
            <a:r>
              <a:rPr lang="en-AU" dirty="0" err="1"/>
              <a:t>mt</a:t>
            </a:r>
            <a:endParaRPr lang="en-AU" dirty="0"/>
          </a:p>
          <a:p>
            <a:endParaRPr lang="en-AU" dirty="0"/>
          </a:p>
          <a:p>
            <a:r>
              <a:rPr lang="en-AU" dirty="0"/>
              <a:t>94</a:t>
            </a:r>
          </a:p>
          <a:p>
            <a:endParaRPr lang="en-AU" dirty="0"/>
          </a:p>
          <a:p>
            <a:r>
              <a:rPr lang="en-AU" dirty="0"/>
              <a:t>v</a:t>
            </a:r>
          </a:p>
          <a:p>
            <a:endParaRPr lang="en-AU" dirty="0"/>
          </a:p>
          <a:p>
            <a:r>
              <a:rPr lang="en-AU" dirty="0"/>
              <a:t>Torchwood</a:t>
            </a:r>
          </a:p>
          <a:p>
            <a:endParaRPr lang="en-AU" dirty="0"/>
          </a:p>
          <a:p>
            <a:r>
              <a:rPr lang="en-AU" dirty="0" err="1"/>
              <a:t>enderdragon</a:t>
            </a:r>
            <a:endParaRPr lang="en-AU" dirty="0"/>
          </a:p>
          <a:p>
            <a:endParaRPr lang="en-AU" dirty="0"/>
          </a:p>
        </p:txBody>
      </p:sp>
    </p:spTree>
    <p:extLst>
      <p:ext uri="{BB962C8B-B14F-4D97-AF65-F5344CB8AC3E}">
        <p14:creationId xmlns:p14="http://schemas.microsoft.com/office/powerpoint/2010/main" val="6483491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92500" lnSpcReduction="20000"/>
          </a:bodyPr>
          <a:lstStyle/>
          <a:p>
            <a:r>
              <a:rPr lang="en-AU" dirty="0" err="1"/>
              <a:t>ghostcreeperraith</a:t>
            </a:r>
            <a:r>
              <a:rPr lang="en-AU" dirty="0"/>
              <a:t> is a good one</a:t>
            </a:r>
          </a:p>
          <a:p>
            <a:r>
              <a:rPr lang="en-AU" dirty="0"/>
              <a:t>Case sensitive, remember.</a:t>
            </a:r>
          </a:p>
          <a:p>
            <a:r>
              <a:rPr lang="en-AU" dirty="0" err="1"/>
              <a:t>xda</a:t>
            </a:r>
            <a:endParaRPr lang="en-AU" dirty="0"/>
          </a:p>
          <a:p>
            <a:r>
              <a:rPr lang="en-AU" dirty="0" err="1"/>
              <a:t>xperiaplay</a:t>
            </a:r>
            <a:endParaRPr lang="en-AU" dirty="0"/>
          </a:p>
          <a:p>
            <a:r>
              <a:rPr lang="en-AU" dirty="0"/>
              <a:t>****</a:t>
            </a:r>
          </a:p>
          <a:p>
            <a:r>
              <a:rPr lang="en-AU" dirty="0" err="1"/>
              <a:t>qwertyuiopasdfghjklzxcvbnm</a:t>
            </a:r>
            <a:endParaRPr lang="en-AU" dirty="0"/>
          </a:p>
          <a:p>
            <a:r>
              <a:rPr lang="en-AU" dirty="0"/>
              <a:t>flat world</a:t>
            </a:r>
          </a:p>
          <a:p>
            <a:r>
              <a:rPr lang="en-AU" dirty="0" err="1"/>
              <a:t>nyan</a:t>
            </a:r>
            <a:endParaRPr lang="en-AU" dirty="0"/>
          </a:p>
          <a:p>
            <a:r>
              <a:rPr lang="en-AU" dirty="0" err="1"/>
              <a:t>stockholm</a:t>
            </a:r>
            <a:endParaRPr lang="en-AU" dirty="0"/>
          </a:p>
        </p:txBody>
      </p:sp>
    </p:spTree>
    <p:extLst>
      <p:ext uri="{BB962C8B-B14F-4D97-AF65-F5344CB8AC3E}">
        <p14:creationId xmlns:p14="http://schemas.microsoft.com/office/powerpoint/2010/main" val="33959048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a:bodyPr>
          <a:lstStyle/>
          <a:p>
            <a:r>
              <a:rPr lang="en-AU" dirty="0"/>
              <a:t>SANTA-Super Flat ( I discovered)</a:t>
            </a:r>
          </a:p>
          <a:p>
            <a:r>
              <a:rPr lang="en-AU" dirty="0"/>
              <a:t>NOTCH- Awesome Mountainous Area</a:t>
            </a:r>
          </a:p>
          <a:p>
            <a:r>
              <a:rPr lang="en-AU" dirty="0" smtClean="0"/>
              <a:t>Atheelderscrolls</a:t>
            </a:r>
            <a:endParaRPr lang="en-AU" dirty="0"/>
          </a:p>
          <a:p>
            <a:r>
              <a:rPr lang="en-AU" dirty="0" smtClean="0"/>
              <a:t>lacrosse</a:t>
            </a:r>
            <a:endParaRPr lang="en-AU" dirty="0"/>
          </a:p>
          <a:p>
            <a:r>
              <a:rPr lang="en-AU" dirty="0" err="1" smtClean="0"/>
              <a:t>wereTheMonsters</a:t>
            </a:r>
            <a:r>
              <a:rPr lang="en-AU" dirty="0" smtClean="0"/>
              <a:t>-Lots </a:t>
            </a:r>
            <a:r>
              <a:rPr lang="en-AU" dirty="0"/>
              <a:t>of awesome stuff</a:t>
            </a:r>
          </a:p>
        </p:txBody>
      </p:sp>
    </p:spTree>
    <p:extLst>
      <p:ext uri="{BB962C8B-B14F-4D97-AF65-F5344CB8AC3E}">
        <p14:creationId xmlns:p14="http://schemas.microsoft.com/office/powerpoint/2010/main" val="29988395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55000" lnSpcReduction="20000"/>
          </a:bodyPr>
          <a:lstStyle/>
          <a:p>
            <a:r>
              <a:rPr lang="en-AU" dirty="0" err="1" smtClean="0"/>
              <a:t>Lavaeasily</a:t>
            </a:r>
            <a:r>
              <a:rPr lang="en-AU" dirty="0" smtClean="0"/>
              <a:t> , notch , </a:t>
            </a:r>
            <a:r>
              <a:rPr lang="en-AU" dirty="0"/>
              <a:t>Android, </a:t>
            </a:r>
            <a:r>
              <a:rPr lang="en-AU" dirty="0" smtClean="0"/>
              <a:t> “</a:t>
            </a:r>
            <a:r>
              <a:rPr lang="en-AU" dirty="0"/>
              <a:t>shit” then go north from spawn point</a:t>
            </a:r>
          </a:p>
          <a:p>
            <a:r>
              <a:rPr lang="en-AU" dirty="0"/>
              <a:t>76puppies</a:t>
            </a:r>
            <a:r>
              <a:rPr lang="en-AU" dirty="0" smtClean="0"/>
              <a:t>,  Xda, iliketomoveit, Stockholm</a:t>
            </a:r>
            <a:endParaRPr lang="en-AU" dirty="0"/>
          </a:p>
          <a:p>
            <a:r>
              <a:rPr lang="en-AU" dirty="0"/>
              <a:t>Householdappliance,lolrolf,100%</a:t>
            </a:r>
          </a:p>
          <a:p>
            <a:r>
              <a:rPr lang="en-AU" dirty="0" err="1" smtClean="0"/>
              <a:t>Generatingworld</a:t>
            </a:r>
            <a:r>
              <a:rPr lang="en-AU" dirty="0" smtClean="0"/>
              <a:t> ,</a:t>
            </a:r>
            <a:r>
              <a:rPr lang="en-AU" dirty="0" err="1"/>
              <a:t>nethermind</a:t>
            </a:r>
            <a:endParaRPr lang="en-AU" dirty="0"/>
          </a:p>
          <a:p>
            <a:r>
              <a:rPr lang="en-AU" dirty="0" smtClean="0"/>
              <a:t>Rocket ,</a:t>
            </a:r>
            <a:r>
              <a:rPr lang="en-AU" dirty="0" err="1"/>
              <a:t>nolava</a:t>
            </a:r>
            <a:r>
              <a:rPr lang="en-AU" dirty="0"/>
              <a:t>:(,3.1415</a:t>
            </a:r>
          </a:p>
          <a:p>
            <a:r>
              <a:rPr lang="en-AU" dirty="0" err="1" smtClean="0"/>
              <a:t>noMe</a:t>
            </a:r>
            <a:r>
              <a:rPr lang="en-AU" dirty="0" smtClean="0"/>
              <a:t> ,Selkirk ,</a:t>
            </a:r>
            <a:r>
              <a:rPr lang="en-AU" dirty="0" err="1" smtClean="0"/>
              <a:t>RinG</a:t>
            </a:r>
            <a:r>
              <a:rPr lang="en-AU" dirty="0" smtClean="0"/>
              <a:t> ,</a:t>
            </a:r>
            <a:r>
              <a:rPr lang="en-AU" dirty="0" err="1"/>
              <a:t>giantx</a:t>
            </a:r>
            <a:endParaRPr lang="en-AU" dirty="0"/>
          </a:p>
          <a:p>
            <a:r>
              <a:rPr lang="en-AU" dirty="0" err="1" smtClean="0"/>
              <a:t>Alphalost</a:t>
            </a:r>
            <a:r>
              <a:rPr lang="en-AU" dirty="0" smtClean="0"/>
              <a:t> ,</a:t>
            </a:r>
            <a:r>
              <a:rPr lang="en-AU" dirty="0" err="1" smtClean="0"/>
              <a:t>fuckingseed</a:t>
            </a:r>
            <a:r>
              <a:rPr lang="en-AU" dirty="0" smtClean="0"/>
              <a:t> ,</a:t>
            </a:r>
            <a:r>
              <a:rPr lang="en-AU" dirty="0"/>
              <a:t>JC plays MC like a BOSS</a:t>
            </a:r>
          </a:p>
          <a:p>
            <a:r>
              <a:rPr lang="en-AU" dirty="0" err="1" smtClean="0"/>
              <a:t>Crapist</a:t>
            </a:r>
            <a:r>
              <a:rPr lang="en-AU" dirty="0" smtClean="0"/>
              <a:t> ,</a:t>
            </a:r>
            <a:r>
              <a:rPr lang="en-AU" dirty="0"/>
              <a:t>Notch</a:t>
            </a:r>
            <a:r>
              <a:rPr lang="en-AU" dirty="0" smtClean="0"/>
              <a:t>, </a:t>
            </a:r>
            <a:r>
              <a:rPr lang="en-AU" dirty="0" err="1" smtClean="0"/>
              <a:t>teenagemutantninjaturtles</a:t>
            </a:r>
            <a:endParaRPr lang="en-AU" dirty="0"/>
          </a:p>
          <a:p>
            <a:r>
              <a:rPr lang="en-AU" dirty="0" err="1" smtClean="0"/>
              <a:t>Thecakeisalie</a:t>
            </a:r>
            <a:r>
              <a:rPr lang="en-AU" dirty="0" smtClean="0"/>
              <a:t> ,</a:t>
            </a:r>
            <a:r>
              <a:rPr lang="en-AU" dirty="0" err="1"/>
              <a:t>navi</a:t>
            </a:r>
            <a:r>
              <a:rPr lang="en-AU" dirty="0"/>
              <a:t> on meth</a:t>
            </a:r>
            <a:r>
              <a:rPr lang="en-AU" dirty="0" smtClean="0"/>
              <a:t>, I </a:t>
            </a:r>
            <a:r>
              <a:rPr lang="en-AU" dirty="0"/>
              <a:t>like... CATS!?!</a:t>
            </a:r>
          </a:p>
          <a:p>
            <a:r>
              <a:rPr lang="en-AU" dirty="0"/>
              <a:t>The Ultimate Horny </a:t>
            </a:r>
            <a:r>
              <a:rPr lang="en-AU" dirty="0" smtClean="0"/>
              <a:t>Lama ,</a:t>
            </a:r>
            <a:r>
              <a:rPr lang="en-AU" dirty="0" err="1" smtClean="0"/>
              <a:t>Skyblock</a:t>
            </a:r>
            <a:r>
              <a:rPr lang="en-AU" dirty="0" smtClean="0"/>
              <a:t> ,</a:t>
            </a:r>
            <a:r>
              <a:rPr lang="en-AU" dirty="0" err="1"/>
              <a:t>Fourty</a:t>
            </a:r>
            <a:r>
              <a:rPr lang="en-AU" dirty="0"/>
              <a:t> four</a:t>
            </a:r>
          </a:p>
          <a:p>
            <a:r>
              <a:rPr lang="en-AU" dirty="0" err="1"/>
              <a:t>cobblestonegenerator</a:t>
            </a:r>
            <a:r>
              <a:rPr lang="en-AU" dirty="0" smtClean="0"/>
              <a:t>? ,</a:t>
            </a:r>
            <a:r>
              <a:rPr lang="en-AU" dirty="0" err="1"/>
              <a:t>Ghostcreeperrraith</a:t>
            </a:r>
            <a:endParaRPr lang="en-AU" dirty="0"/>
          </a:p>
          <a:p>
            <a:r>
              <a:rPr lang="en-AU" dirty="0" smtClean="0"/>
              <a:t>Batman ,</a:t>
            </a:r>
            <a:r>
              <a:rPr lang="en-AU" dirty="0" err="1"/>
              <a:t>thebestever</a:t>
            </a:r>
            <a:r>
              <a:rPr lang="en-AU" dirty="0" smtClean="0"/>
              <a:t>, Stevie, 404</a:t>
            </a:r>
            <a:endParaRPr lang="en-AU" dirty="0"/>
          </a:p>
          <a:p>
            <a:r>
              <a:rPr lang="en-AU" dirty="0" smtClean="0"/>
              <a:t>Glacier ,</a:t>
            </a:r>
            <a:r>
              <a:rPr lang="en-AU" dirty="0" err="1" smtClean="0"/>
              <a:t>Gshocked</a:t>
            </a:r>
            <a:r>
              <a:rPr lang="en-AU" smtClean="0"/>
              <a:t> ,</a:t>
            </a:r>
            <a:r>
              <a:rPr lang="en-AU" dirty="0" err="1"/>
              <a:t>Mr.t,God</a:t>
            </a:r>
            <a:endParaRPr lang="en-AU" dirty="0"/>
          </a:p>
          <a:p>
            <a:endParaRPr lang="en-AU" dirty="0"/>
          </a:p>
          <a:p>
            <a:r>
              <a:rPr lang="en-AU" dirty="0"/>
              <a:t>(Do not type the commas)</a:t>
            </a:r>
          </a:p>
          <a:p>
            <a:endParaRPr lang="en-AU" dirty="0"/>
          </a:p>
        </p:txBody>
      </p:sp>
    </p:spTree>
    <p:extLst>
      <p:ext uri="{BB962C8B-B14F-4D97-AF65-F5344CB8AC3E}">
        <p14:creationId xmlns:p14="http://schemas.microsoft.com/office/powerpoint/2010/main" val="15781917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seeds</a:t>
            </a:r>
            <a:endParaRPr lang="en-AU" dirty="0"/>
          </a:p>
        </p:txBody>
      </p:sp>
      <p:sp>
        <p:nvSpPr>
          <p:cNvPr id="3" name="Content Placeholder 2"/>
          <p:cNvSpPr>
            <a:spLocks noGrp="1"/>
          </p:cNvSpPr>
          <p:nvPr>
            <p:ph idx="1"/>
          </p:nvPr>
        </p:nvSpPr>
        <p:spPr/>
        <p:txBody>
          <a:bodyPr>
            <a:normAutofit fontScale="92500" lnSpcReduction="20000"/>
          </a:bodyPr>
          <a:lstStyle/>
          <a:p>
            <a:r>
              <a:rPr lang="en-AU" sz="2800" dirty="0" smtClean="0"/>
              <a:t>8388746566455332234</a:t>
            </a:r>
          </a:p>
          <a:p>
            <a:r>
              <a:rPr lang="en-AU" sz="2800" dirty="0" smtClean="0"/>
              <a:t>5682930821</a:t>
            </a:r>
          </a:p>
          <a:p>
            <a:r>
              <a:rPr lang="en-AU" sz="2800" dirty="0" smtClean="0"/>
              <a:t>Nina</a:t>
            </a:r>
          </a:p>
          <a:p>
            <a:r>
              <a:rPr lang="en-AU" sz="2800" dirty="0" smtClean="0"/>
              <a:t>bit/link1228</a:t>
            </a:r>
          </a:p>
          <a:p>
            <a:r>
              <a:rPr lang="en-AU" sz="2800" dirty="0" smtClean="0"/>
              <a:t>Xda</a:t>
            </a:r>
          </a:p>
          <a:p>
            <a:r>
              <a:rPr lang="en-AU" sz="2800" dirty="0" smtClean="0"/>
              <a:t>New world</a:t>
            </a:r>
          </a:p>
          <a:p>
            <a:r>
              <a:rPr lang="en-AU" sz="2800" dirty="0" smtClean="0"/>
              <a:t>Qwertyuiopasdfghjklzxcvbnm</a:t>
            </a:r>
          </a:p>
          <a:p>
            <a:r>
              <a:rPr lang="en-AU" sz="2800" dirty="0" smtClean="0"/>
              <a:t>Seed2</a:t>
            </a:r>
          </a:p>
          <a:p>
            <a:r>
              <a:rPr lang="en-AU" sz="2800" dirty="0" smtClean="0"/>
              <a:t>Glacier</a:t>
            </a:r>
          </a:p>
          <a:p>
            <a:r>
              <a:rPr lang="en-AU" sz="2800" dirty="0" smtClean="0"/>
              <a:t>Gargamel</a:t>
            </a:r>
          </a:p>
          <a:p>
            <a:r>
              <a:rPr lang="en-AU" sz="2800" dirty="0" smtClean="0"/>
              <a:t>404</a:t>
            </a:r>
            <a:endParaRPr lang="en-AU" sz="2800" dirty="0"/>
          </a:p>
        </p:txBody>
      </p:sp>
    </p:spTree>
    <p:extLst>
      <p:ext uri="{BB962C8B-B14F-4D97-AF65-F5344CB8AC3E}">
        <p14:creationId xmlns:p14="http://schemas.microsoft.com/office/powerpoint/2010/main" val="20738691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a:bodyPr>
          <a:lstStyle/>
          <a:p>
            <a:r>
              <a:rPr lang="en-AU" dirty="0"/>
              <a:t>Seed: </a:t>
            </a:r>
            <a:r>
              <a:rPr lang="en-AU" dirty="0" err="1"/>
              <a:t>skyland</a:t>
            </a:r>
            <a:endParaRPr lang="en-AU" dirty="0"/>
          </a:p>
          <a:p>
            <a:r>
              <a:rPr lang="en-AU" dirty="0"/>
              <a:t>Posted on May 6, 2012 by </a:t>
            </a:r>
            <a:r>
              <a:rPr lang="en-AU" dirty="0" err="1"/>
              <a:t>markserranopro</a:t>
            </a:r>
            <a:r>
              <a:rPr lang="en-AU" dirty="0"/>
              <a:t> </a:t>
            </a:r>
          </a:p>
          <a:p>
            <a:pPr marL="0" indent="0">
              <a:buNone/>
            </a:pPr>
            <a:r>
              <a:rPr lang="en-AU" dirty="0" smtClean="0"/>
              <a:t> </a:t>
            </a:r>
            <a:r>
              <a:rPr lang="en-AU" dirty="0"/>
              <a:t>Seed: </a:t>
            </a:r>
            <a:r>
              <a:rPr lang="en-AU" dirty="0" err="1"/>
              <a:t>nono</a:t>
            </a:r>
            <a:r>
              <a:rPr lang="en-AU" dirty="0"/>
              <a:t>     </a:t>
            </a:r>
          </a:p>
          <a:p>
            <a:r>
              <a:rPr lang="en-AU" dirty="0"/>
              <a:t>Seed: infinity</a:t>
            </a:r>
          </a:p>
          <a:p>
            <a:r>
              <a:rPr lang="en-AU" dirty="0"/>
              <a:t>Seed: the bogs of gob</a:t>
            </a:r>
          </a:p>
          <a:p>
            <a:r>
              <a:rPr lang="en-AU" dirty="0"/>
              <a:t>Seed: </a:t>
            </a:r>
            <a:r>
              <a:rPr lang="en-AU" dirty="0" err="1"/>
              <a:t>goku</a:t>
            </a:r>
            <a:endParaRPr lang="en-AU" dirty="0"/>
          </a:p>
          <a:p>
            <a:r>
              <a:rPr lang="en-AU" dirty="0"/>
              <a:t>Seed: flatlands</a:t>
            </a:r>
          </a:p>
        </p:txBody>
      </p:sp>
    </p:spTree>
    <p:extLst>
      <p:ext uri="{BB962C8B-B14F-4D97-AF65-F5344CB8AC3E}">
        <p14:creationId xmlns:p14="http://schemas.microsoft.com/office/powerpoint/2010/main" val="29996948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a:bodyPr>
          <a:lstStyle/>
          <a:p>
            <a:r>
              <a:rPr lang="en-AU" dirty="0"/>
              <a:t>Not all the Minecraft Pocket Edition seeds are as lame as the “</a:t>
            </a:r>
            <a:r>
              <a:rPr lang="en-AU" dirty="0" err="1"/>
              <a:t>iPad</a:t>
            </a:r>
            <a:r>
              <a:rPr lang="en-AU" dirty="0"/>
              <a:t>” seed I started on. “Notch” gives some classic epic mountains </a:t>
            </a:r>
            <a:endParaRPr lang="en-AU" dirty="0" smtClean="0"/>
          </a:p>
          <a:p>
            <a:r>
              <a:rPr lang="en-AU" dirty="0" err="1" smtClean="0"/>
              <a:t>aseed:mt</a:t>
            </a:r>
            <a:r>
              <a:rPr lang="en-AU" dirty="0" err="1"/>
              <a:t>.</a:t>
            </a:r>
            <a:r>
              <a:rPr lang="en-AU" dirty="0" err="1" smtClean="0"/>
              <a:t>It</a:t>
            </a:r>
            <a:r>
              <a:rPr lang="en-AU" dirty="0" smtClean="0"/>
              <a:t> </a:t>
            </a:r>
            <a:r>
              <a:rPr lang="en-AU" dirty="0"/>
              <a:t>is good seed with a big cave full of zombies u just head straight from the spawn point and u will find a big cave and several waterfalls </a:t>
            </a:r>
            <a:r>
              <a:rPr lang="en-AU" dirty="0" smtClean="0"/>
              <a:t>around and cliff sides!</a:t>
            </a:r>
            <a:endParaRPr lang="en-AU" dirty="0"/>
          </a:p>
        </p:txBody>
      </p:sp>
    </p:spTree>
    <p:extLst>
      <p:ext uri="{BB962C8B-B14F-4D97-AF65-F5344CB8AC3E}">
        <p14:creationId xmlns:p14="http://schemas.microsoft.com/office/powerpoint/2010/main" val="21801180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55000" lnSpcReduction="20000"/>
          </a:bodyPr>
          <a:lstStyle/>
          <a:p>
            <a:r>
              <a:rPr lang="en-AU" dirty="0"/>
              <a:t>Seed - vicious</a:t>
            </a:r>
          </a:p>
          <a:p>
            <a:endParaRPr lang="en-AU" dirty="0"/>
          </a:p>
          <a:p>
            <a:r>
              <a:rPr lang="en-AU" dirty="0"/>
              <a:t>  This seed makes a floating island with a waterfall flowing down from it.</a:t>
            </a:r>
          </a:p>
          <a:p>
            <a:endParaRPr lang="en-AU" dirty="0"/>
          </a:p>
          <a:p>
            <a:endParaRPr lang="en-AU" dirty="0"/>
          </a:p>
          <a:p>
            <a:endParaRPr lang="en-AU" dirty="0"/>
          </a:p>
          <a:p>
            <a:endParaRPr lang="en-AU" dirty="0"/>
          </a:p>
          <a:p>
            <a:r>
              <a:rPr lang="en-AU" dirty="0"/>
              <a:t>Seed - lava</a:t>
            </a:r>
          </a:p>
          <a:p>
            <a:endParaRPr lang="en-AU" dirty="0"/>
          </a:p>
          <a:p>
            <a:r>
              <a:rPr lang="en-AU" dirty="0"/>
              <a:t>This seed makes a tons and tons of water.</a:t>
            </a:r>
          </a:p>
          <a:p>
            <a:endParaRPr lang="en-AU" dirty="0"/>
          </a:p>
          <a:p>
            <a:endParaRPr lang="en-AU" dirty="0"/>
          </a:p>
          <a:p>
            <a:r>
              <a:rPr lang="en-AU" dirty="0"/>
              <a:t>Seed - </a:t>
            </a:r>
            <a:r>
              <a:rPr lang="en-AU" dirty="0" err="1"/>
              <a:t>patato</a:t>
            </a:r>
            <a:endParaRPr lang="en-AU" dirty="0"/>
          </a:p>
          <a:p>
            <a:r>
              <a:rPr lang="en-AU" dirty="0"/>
              <a:t>  </a:t>
            </a:r>
          </a:p>
          <a:p>
            <a:r>
              <a:rPr lang="en-AU" dirty="0"/>
              <a:t>  This seed makes a gigantic cave filled with water.</a:t>
            </a:r>
          </a:p>
          <a:p>
            <a:endParaRPr lang="en-AU" dirty="0"/>
          </a:p>
          <a:p>
            <a:endParaRPr lang="en-AU" dirty="0"/>
          </a:p>
          <a:p>
            <a:endParaRPr lang="en-AU" dirty="0"/>
          </a:p>
        </p:txBody>
      </p:sp>
    </p:spTree>
    <p:extLst>
      <p:ext uri="{BB962C8B-B14F-4D97-AF65-F5344CB8AC3E}">
        <p14:creationId xmlns:p14="http://schemas.microsoft.com/office/powerpoint/2010/main" val="38803232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47500" lnSpcReduction="20000"/>
          </a:bodyPr>
          <a:lstStyle/>
          <a:p>
            <a:r>
              <a:rPr lang="en-AU" dirty="0"/>
              <a:t>Seed - 178</a:t>
            </a:r>
          </a:p>
          <a:p>
            <a:endParaRPr lang="en-AU" dirty="0"/>
          </a:p>
          <a:p>
            <a:endParaRPr lang="en-AU" dirty="0"/>
          </a:p>
          <a:p>
            <a:r>
              <a:rPr lang="en-AU" dirty="0"/>
              <a:t>  This seed makes tons of islands which is good to make private island.</a:t>
            </a:r>
          </a:p>
          <a:p>
            <a:endParaRPr lang="en-AU" dirty="0"/>
          </a:p>
          <a:p>
            <a:endParaRPr lang="en-AU" dirty="0"/>
          </a:p>
          <a:p>
            <a:endParaRPr lang="en-AU" dirty="0"/>
          </a:p>
          <a:p>
            <a:r>
              <a:rPr lang="en-AU" dirty="0"/>
              <a:t> Seed - </a:t>
            </a:r>
            <a:r>
              <a:rPr lang="en-AU" dirty="0" err="1"/>
              <a:t>sewsewsewsewsew</a:t>
            </a:r>
            <a:endParaRPr lang="en-AU" dirty="0"/>
          </a:p>
          <a:p>
            <a:endParaRPr lang="en-AU" dirty="0"/>
          </a:p>
          <a:p>
            <a:endParaRPr lang="en-AU" dirty="0"/>
          </a:p>
          <a:p>
            <a:r>
              <a:rPr lang="en-AU" dirty="0"/>
              <a:t> This seed makes some cool water falls falling into a big lake and some cool floating blocks.</a:t>
            </a:r>
          </a:p>
          <a:p>
            <a:endParaRPr lang="en-AU" dirty="0"/>
          </a:p>
          <a:p>
            <a:endParaRPr lang="en-AU" dirty="0"/>
          </a:p>
          <a:p>
            <a:endParaRPr lang="en-AU" dirty="0"/>
          </a:p>
          <a:p>
            <a:r>
              <a:rPr lang="en-AU" dirty="0"/>
              <a:t> Seed - </a:t>
            </a:r>
            <a:r>
              <a:rPr lang="en-AU" dirty="0" err="1"/>
              <a:t>nyan</a:t>
            </a:r>
            <a:r>
              <a:rPr lang="en-AU" dirty="0"/>
              <a:t>-</a:t>
            </a:r>
          </a:p>
          <a:p>
            <a:endParaRPr lang="en-AU" dirty="0"/>
          </a:p>
          <a:p>
            <a:endParaRPr lang="en-AU" dirty="0"/>
          </a:p>
          <a:p>
            <a:r>
              <a:rPr lang="en-AU" dirty="0"/>
              <a:t>This seed puts you on an island surrounded by water, you can go through water for a while before you reach more land. </a:t>
            </a:r>
          </a:p>
          <a:p>
            <a:endParaRPr lang="en-AU" dirty="0"/>
          </a:p>
        </p:txBody>
      </p:sp>
    </p:spTree>
    <p:extLst>
      <p:ext uri="{BB962C8B-B14F-4D97-AF65-F5344CB8AC3E}">
        <p14:creationId xmlns:p14="http://schemas.microsoft.com/office/powerpoint/2010/main" val="26270182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Pc seeds</a:t>
            </a:r>
            <a:endParaRPr lang="en-AU" dirty="0"/>
          </a:p>
        </p:txBody>
      </p:sp>
      <p:sp>
        <p:nvSpPr>
          <p:cNvPr id="3" name="Content Placeholder 2"/>
          <p:cNvSpPr>
            <a:spLocks noGrp="1"/>
          </p:cNvSpPr>
          <p:nvPr>
            <p:ph idx="1"/>
          </p:nvPr>
        </p:nvSpPr>
        <p:spPr/>
        <p:txBody>
          <a:bodyPr>
            <a:normAutofit fontScale="92500" lnSpcReduction="10000"/>
          </a:bodyPr>
          <a:lstStyle/>
          <a:p>
            <a:r>
              <a:rPr lang="en-AU" dirty="0" err="1"/>
              <a:t>createnewworld</a:t>
            </a:r>
            <a:r>
              <a:rPr lang="en-AU" dirty="0"/>
              <a:t> </a:t>
            </a:r>
          </a:p>
          <a:p>
            <a:r>
              <a:rPr lang="en-AU" dirty="0"/>
              <a:t>1672184498917379323 </a:t>
            </a:r>
          </a:p>
          <a:p>
            <a:r>
              <a:rPr lang="en-AU" dirty="0"/>
              <a:t>This seed spawns you near to an NPC village right in front of a massive jungle biome.</a:t>
            </a:r>
          </a:p>
          <a:p>
            <a:r>
              <a:rPr lang="en-AU" dirty="0"/>
              <a:t>671258039 </a:t>
            </a:r>
          </a:p>
          <a:p>
            <a:r>
              <a:rPr lang="en-AU" dirty="0"/>
              <a:t>This is a great seed if you are looking for a quick and easy way to find diamonds. At (x=-390, z=300) there is an NPC village and in the blacksmith's chest are no less than 9 diamonds.</a:t>
            </a:r>
          </a:p>
          <a:p>
            <a:endParaRPr lang="en-AU" dirty="0"/>
          </a:p>
          <a:p>
            <a:endParaRPr lang="en-AU" dirty="0"/>
          </a:p>
        </p:txBody>
      </p:sp>
    </p:spTree>
    <p:extLst>
      <p:ext uri="{BB962C8B-B14F-4D97-AF65-F5344CB8AC3E}">
        <p14:creationId xmlns:p14="http://schemas.microsoft.com/office/powerpoint/2010/main" val="28219312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lnSpcReduction="10000"/>
          </a:bodyPr>
          <a:lstStyle/>
          <a:p>
            <a:r>
              <a:rPr lang="en-AU" dirty="0"/>
              <a:t>8700829340959843130 </a:t>
            </a:r>
          </a:p>
          <a:p>
            <a:r>
              <a:rPr lang="en-AU" dirty="0"/>
              <a:t>This seed generates a huge crater at (x=60, z=275) with lots of exposed coal, iron and gold.</a:t>
            </a:r>
          </a:p>
          <a:p>
            <a:r>
              <a:rPr lang="en-AU" dirty="0" err="1"/>
              <a:t>kedengkedeng</a:t>
            </a:r>
            <a:r>
              <a:rPr lang="en-AU" dirty="0"/>
              <a:t> </a:t>
            </a:r>
          </a:p>
          <a:p>
            <a:r>
              <a:rPr lang="en-AU" dirty="0"/>
              <a:t>This seed generates a huge spherical cavern at (x=250, z=230) with plenty of exposed resources and a ravine crossing through the bottom.</a:t>
            </a:r>
          </a:p>
          <a:p>
            <a:endParaRPr lang="en-AU" dirty="0"/>
          </a:p>
          <a:p>
            <a:endParaRPr lang="en-AU" dirty="0"/>
          </a:p>
          <a:p>
            <a:endParaRPr lang="en-AU" dirty="0"/>
          </a:p>
          <a:p>
            <a:endParaRPr lang="en-AU" dirty="0"/>
          </a:p>
        </p:txBody>
      </p:sp>
    </p:spTree>
    <p:extLst>
      <p:ext uri="{BB962C8B-B14F-4D97-AF65-F5344CB8AC3E}">
        <p14:creationId xmlns:p14="http://schemas.microsoft.com/office/powerpoint/2010/main" val="16934544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a:t>177907495 </a:t>
            </a:r>
          </a:p>
          <a:p>
            <a:r>
              <a:rPr lang="en-AU" dirty="0"/>
              <a:t>[This seed is for </a:t>
            </a:r>
            <a:r>
              <a:rPr lang="en-AU" dirty="0" err="1"/>
              <a:t>Minecraft</a:t>
            </a:r>
            <a:r>
              <a:rPr lang="en-AU" dirty="0"/>
              <a:t> Beta 1.3 - 1.7]</a:t>
            </a:r>
          </a:p>
          <a:p>
            <a:endParaRPr lang="en-AU" dirty="0"/>
          </a:p>
          <a:p>
            <a:r>
              <a:rPr lang="en-AU" dirty="0"/>
              <a:t>This seed generates a long overhang complete with lava flow at (x=-100, z=30). There are numerous tall mountains and more overhangs in the surrounding area.</a:t>
            </a:r>
          </a:p>
          <a:p>
            <a:endParaRPr lang="en-AU" dirty="0"/>
          </a:p>
          <a:p>
            <a:endParaRPr lang="en-AU" dirty="0"/>
          </a:p>
        </p:txBody>
      </p:sp>
    </p:spTree>
    <p:extLst>
      <p:ext uri="{BB962C8B-B14F-4D97-AF65-F5344CB8AC3E}">
        <p14:creationId xmlns:p14="http://schemas.microsoft.com/office/powerpoint/2010/main" val="26790698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a:t>1385327417 </a:t>
            </a:r>
          </a:p>
          <a:p>
            <a:r>
              <a:rPr lang="en-AU" dirty="0"/>
              <a:t>[This seed is for </a:t>
            </a:r>
            <a:r>
              <a:rPr lang="en-AU" dirty="0" err="1"/>
              <a:t>Minecraft</a:t>
            </a:r>
            <a:r>
              <a:rPr lang="en-AU" dirty="0"/>
              <a:t> Beta 1.3 - 1.7]</a:t>
            </a:r>
          </a:p>
          <a:p>
            <a:endParaRPr lang="en-AU" dirty="0"/>
          </a:p>
          <a:p>
            <a:r>
              <a:rPr lang="en-AU" dirty="0" err="1"/>
              <a:t>Sir_Veillance</a:t>
            </a:r>
            <a:r>
              <a:rPr lang="en-AU" dirty="0"/>
              <a:t> on the </a:t>
            </a:r>
            <a:r>
              <a:rPr lang="en-AU" dirty="0" err="1"/>
              <a:t>Minecraft</a:t>
            </a:r>
            <a:r>
              <a:rPr lang="en-AU" dirty="0"/>
              <a:t> forums found this seed which creates a lagoon at (x=-170, z=290) surrounded by tall mountains, overhangs and a lava lake .</a:t>
            </a:r>
          </a:p>
          <a:p>
            <a:endParaRPr lang="en-AU" dirty="0"/>
          </a:p>
        </p:txBody>
      </p:sp>
    </p:spTree>
    <p:extLst>
      <p:ext uri="{BB962C8B-B14F-4D97-AF65-F5344CB8AC3E}">
        <p14:creationId xmlns:p14="http://schemas.microsoft.com/office/powerpoint/2010/main" val="15074370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a:t>Wednesday, 17 August 2011MODDED </a:t>
            </a:r>
          </a:p>
          <a:p>
            <a:r>
              <a:rPr lang="en-AU" dirty="0"/>
              <a:t>[This seed is for </a:t>
            </a:r>
            <a:r>
              <a:rPr lang="en-AU" dirty="0" err="1"/>
              <a:t>Minecraft</a:t>
            </a:r>
            <a:r>
              <a:rPr lang="en-AU" dirty="0"/>
              <a:t> Beta 1.3 - 1.7]</a:t>
            </a:r>
          </a:p>
          <a:p>
            <a:endParaRPr lang="en-AU" dirty="0"/>
          </a:p>
          <a:p>
            <a:r>
              <a:rPr lang="en-AU" dirty="0"/>
              <a:t>This seed creates a desert landscape and includes a massive cave opposite the spawn point.</a:t>
            </a:r>
          </a:p>
          <a:p>
            <a:endParaRPr lang="en-AU" dirty="0"/>
          </a:p>
          <a:p>
            <a:endParaRPr lang="en-AU" dirty="0"/>
          </a:p>
        </p:txBody>
      </p:sp>
    </p:spTree>
    <p:extLst>
      <p:ext uri="{BB962C8B-B14F-4D97-AF65-F5344CB8AC3E}">
        <p14:creationId xmlns:p14="http://schemas.microsoft.com/office/powerpoint/2010/main" val="23635423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a:t>Sunday, 14 August 2011Vevelstad </a:t>
            </a:r>
          </a:p>
          <a:p>
            <a:r>
              <a:rPr lang="en-AU" dirty="0"/>
              <a:t>[This seed is for </a:t>
            </a:r>
            <a:r>
              <a:rPr lang="en-AU" dirty="0" err="1"/>
              <a:t>Minecraft</a:t>
            </a:r>
            <a:r>
              <a:rPr lang="en-AU" dirty="0"/>
              <a:t> Beta 1.3 - 1.7]</a:t>
            </a:r>
          </a:p>
          <a:p>
            <a:endParaRPr lang="en-AU" dirty="0"/>
          </a:p>
          <a:p>
            <a:r>
              <a:rPr lang="en-AU" dirty="0"/>
              <a:t>The seed </a:t>
            </a:r>
            <a:r>
              <a:rPr lang="en-AU" dirty="0" err="1"/>
              <a:t>Vevelstad</a:t>
            </a:r>
            <a:r>
              <a:rPr lang="en-AU" dirty="0"/>
              <a:t> was discovered by </a:t>
            </a:r>
            <a:r>
              <a:rPr lang="en-AU" dirty="0" err="1"/>
              <a:t>Naxeez</a:t>
            </a:r>
            <a:r>
              <a:rPr lang="en-AU" dirty="0"/>
              <a:t> on the </a:t>
            </a:r>
            <a:r>
              <a:rPr lang="en-AU" dirty="0" err="1"/>
              <a:t>Minecraft</a:t>
            </a:r>
            <a:r>
              <a:rPr lang="en-AU" dirty="0"/>
              <a:t> forums and create a fantastic mountain range at (x=-100, z=0) with several deep caverns.</a:t>
            </a:r>
          </a:p>
          <a:p>
            <a:endParaRPr lang="en-AU" dirty="0"/>
          </a:p>
          <a:p>
            <a:endParaRPr lang="en-AU" dirty="0"/>
          </a:p>
        </p:txBody>
      </p:sp>
    </p:spTree>
    <p:extLst>
      <p:ext uri="{BB962C8B-B14F-4D97-AF65-F5344CB8AC3E}">
        <p14:creationId xmlns:p14="http://schemas.microsoft.com/office/powerpoint/2010/main" val="4032158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More seeds </a:t>
            </a:r>
            <a:endParaRPr lang="en-AU" dirty="0"/>
          </a:p>
        </p:txBody>
      </p:sp>
      <p:sp>
        <p:nvSpPr>
          <p:cNvPr id="3" name="Content Placeholder 2"/>
          <p:cNvSpPr>
            <a:spLocks noGrp="1"/>
          </p:cNvSpPr>
          <p:nvPr>
            <p:ph idx="1"/>
          </p:nvPr>
        </p:nvSpPr>
        <p:spPr/>
        <p:txBody>
          <a:bodyPr/>
          <a:lstStyle/>
          <a:p>
            <a:r>
              <a:rPr lang="en-AU" dirty="0" err="1" smtClean="0"/>
              <a:t>Patato</a:t>
            </a:r>
            <a:endParaRPr lang="en-AU" dirty="0" smtClean="0"/>
          </a:p>
          <a:p>
            <a:r>
              <a:rPr lang="en-AU" dirty="0" smtClean="0"/>
              <a:t>4222787813</a:t>
            </a:r>
          </a:p>
          <a:p>
            <a:r>
              <a:rPr lang="en-AU" dirty="0" smtClean="0"/>
              <a:t>13377331</a:t>
            </a:r>
          </a:p>
          <a:p>
            <a:r>
              <a:rPr lang="en-AU" dirty="0" err="1" smtClean="0"/>
              <a:t>poopymaster</a:t>
            </a:r>
            <a:endParaRPr lang="en-AU" dirty="0"/>
          </a:p>
        </p:txBody>
      </p:sp>
    </p:spTree>
    <p:extLst>
      <p:ext uri="{BB962C8B-B14F-4D97-AF65-F5344CB8AC3E}">
        <p14:creationId xmlns:p14="http://schemas.microsoft.com/office/powerpoint/2010/main" val="38915520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err="1"/>
              <a:t>Elfen</a:t>
            </a:r>
            <a:r>
              <a:rPr lang="en-AU" dirty="0"/>
              <a:t> Lied </a:t>
            </a:r>
          </a:p>
          <a:p>
            <a:r>
              <a:rPr lang="en-AU" dirty="0"/>
              <a:t>[This seed is for </a:t>
            </a:r>
            <a:r>
              <a:rPr lang="en-AU" dirty="0" err="1"/>
              <a:t>Minecraft</a:t>
            </a:r>
            <a:r>
              <a:rPr lang="en-AU" dirty="0"/>
              <a:t> Beta 1.3 - 1.7]</a:t>
            </a:r>
          </a:p>
          <a:p>
            <a:endParaRPr lang="en-AU" dirty="0"/>
          </a:p>
          <a:p>
            <a:r>
              <a:rPr lang="en-AU" dirty="0"/>
              <a:t>This is an absolute spawn seed with some amazing mountains and overhangs around the spawn area. There is also a huge cave at (x=-90, z=-130).</a:t>
            </a:r>
          </a:p>
          <a:p>
            <a:endParaRPr lang="en-AU" dirty="0"/>
          </a:p>
        </p:txBody>
      </p:sp>
    </p:spTree>
    <p:extLst>
      <p:ext uri="{BB962C8B-B14F-4D97-AF65-F5344CB8AC3E}">
        <p14:creationId xmlns:p14="http://schemas.microsoft.com/office/powerpoint/2010/main" val="469755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92500"/>
          </a:bodyPr>
          <a:lstStyle/>
          <a:p>
            <a:r>
              <a:rPr lang="en-AU" dirty="0"/>
              <a:t>404 </a:t>
            </a:r>
          </a:p>
          <a:p>
            <a:r>
              <a:rPr lang="en-AU" dirty="0"/>
              <a:t>[This seed is for </a:t>
            </a:r>
            <a:r>
              <a:rPr lang="en-AU" dirty="0" err="1"/>
              <a:t>Minecraft</a:t>
            </a:r>
            <a:r>
              <a:rPr lang="en-AU" dirty="0"/>
              <a:t> Beta 1.3 - 1.7]</a:t>
            </a:r>
          </a:p>
          <a:p>
            <a:endParaRPr lang="en-AU" dirty="0"/>
          </a:p>
          <a:p>
            <a:r>
              <a:rPr lang="en-AU" dirty="0"/>
              <a:t>The seed 404 contains high mountains and deep caverns, but most importantly a sink hole to the bottom of the world. Dig the gravel at point (-25, 65, 15) (press F3 to see your position) then ride the water down. You will pass plenty of resources and side caverns on the way!</a:t>
            </a:r>
          </a:p>
          <a:p>
            <a:endParaRPr lang="en-AU" dirty="0"/>
          </a:p>
        </p:txBody>
      </p:sp>
    </p:spTree>
    <p:extLst>
      <p:ext uri="{BB962C8B-B14F-4D97-AF65-F5344CB8AC3E}">
        <p14:creationId xmlns:p14="http://schemas.microsoft.com/office/powerpoint/2010/main" val="1842612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a:t>-1617224717 </a:t>
            </a:r>
          </a:p>
          <a:p>
            <a:r>
              <a:rPr lang="en-AU" dirty="0" err="1"/>
              <a:t>Michaelt</a:t>
            </a:r>
            <a:r>
              <a:rPr lang="en-AU" dirty="0"/>
              <a:t> discovered this seed which spawns you opposite a hilly jungle biome. No less than 10 blocks away from the spawn point is a surface skeleton dungeon sunken into the sand.</a:t>
            </a:r>
          </a:p>
          <a:p>
            <a:endParaRPr lang="en-AU" dirty="0"/>
          </a:p>
        </p:txBody>
      </p:sp>
    </p:spTree>
    <p:extLst>
      <p:ext uri="{BB962C8B-B14F-4D97-AF65-F5344CB8AC3E}">
        <p14:creationId xmlns:p14="http://schemas.microsoft.com/office/powerpoint/2010/main" val="12162870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a:t>761901369131881790 </a:t>
            </a:r>
          </a:p>
          <a:p>
            <a:r>
              <a:rPr lang="en-AU" dirty="0"/>
              <a:t>This seed spawns you on a medium-sized island with a much smaller island to the north west. On the smaller island at (x=-210, z=360) there is an easily accessible double zombie dungeon.</a:t>
            </a:r>
          </a:p>
          <a:p>
            <a:endParaRPr lang="en-AU" dirty="0"/>
          </a:p>
        </p:txBody>
      </p:sp>
    </p:spTree>
    <p:extLst>
      <p:ext uri="{BB962C8B-B14F-4D97-AF65-F5344CB8AC3E}">
        <p14:creationId xmlns:p14="http://schemas.microsoft.com/office/powerpoint/2010/main" val="2759865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77500" lnSpcReduction="20000"/>
          </a:bodyPr>
          <a:lstStyle/>
          <a:p>
            <a:r>
              <a:rPr lang="en-AU" dirty="0"/>
              <a:t>•NOTCH </a:t>
            </a:r>
          </a:p>
          <a:p>
            <a:r>
              <a:rPr lang="en-AU" dirty="0"/>
              <a:t>•</a:t>
            </a:r>
            <a:r>
              <a:rPr lang="en-AU" dirty="0" err="1"/>
              <a:t>iloveminecraft</a:t>
            </a:r>
            <a:r>
              <a:rPr lang="en-AU" dirty="0"/>
              <a:t> </a:t>
            </a:r>
          </a:p>
          <a:p>
            <a:r>
              <a:rPr lang="en-AU" dirty="0"/>
              <a:t>•</a:t>
            </a:r>
            <a:r>
              <a:rPr lang="en-AU" dirty="0" err="1"/>
              <a:t>gimmeavillage</a:t>
            </a:r>
            <a:r>
              <a:rPr lang="en-AU" dirty="0"/>
              <a:t> </a:t>
            </a:r>
          </a:p>
          <a:p>
            <a:r>
              <a:rPr lang="en-AU" dirty="0"/>
              <a:t>•</a:t>
            </a:r>
            <a:r>
              <a:rPr lang="en-AU" dirty="0" smtClean="0"/>
              <a:t>clear</a:t>
            </a:r>
          </a:p>
          <a:p>
            <a:r>
              <a:rPr lang="en-AU" dirty="0"/>
              <a:t>"1672184498917379323" Seed </a:t>
            </a:r>
          </a:p>
          <a:p>
            <a:r>
              <a:rPr lang="en-AU" dirty="0" err="1"/>
              <a:t>Minecraft</a:t>
            </a:r>
            <a:r>
              <a:rPr lang="en-AU" dirty="0"/>
              <a:t> Seed 1.2.5</a:t>
            </a:r>
          </a:p>
          <a:p>
            <a:r>
              <a:rPr lang="en-AU" dirty="0"/>
              <a:t>If you are looking for a cool Jungle seed that also has an NPC village, then you have found the right seed to use. Not only is this seed great for people who want to do things in and around the Jungle, but it is great for those who are interested in looting some goodies from the treasure chest in the village!</a:t>
            </a:r>
          </a:p>
          <a:p>
            <a:endParaRPr lang="en-AU" dirty="0"/>
          </a:p>
          <a:p>
            <a:endParaRPr lang="en-AU" dirty="0"/>
          </a:p>
        </p:txBody>
      </p:sp>
    </p:spTree>
    <p:extLst>
      <p:ext uri="{BB962C8B-B14F-4D97-AF65-F5344CB8AC3E}">
        <p14:creationId xmlns:p14="http://schemas.microsoft.com/office/powerpoint/2010/main" val="21175159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25000" lnSpcReduction="20000"/>
          </a:bodyPr>
          <a:lstStyle/>
          <a:p>
            <a:r>
              <a:rPr lang="en-AU" sz="4800" dirty="0"/>
              <a:t>Wednesday, 28 September 2011-1492318970 </a:t>
            </a:r>
          </a:p>
          <a:p>
            <a:r>
              <a:rPr lang="en-AU" sz="4800" dirty="0"/>
              <a:t>[This seed is for Minecraft Beta 1.8</a:t>
            </a:r>
            <a:r>
              <a:rPr lang="en-AU" sz="4800" dirty="0" smtClean="0"/>
              <a:t>]</a:t>
            </a:r>
            <a:endParaRPr lang="en-AU" sz="4800" dirty="0"/>
          </a:p>
          <a:p>
            <a:r>
              <a:rPr lang="en-AU" sz="4800" dirty="0"/>
              <a:t>This seed generates an NPC village above a ravine at (x=100, z=100). In addition there are some nice cliffs and rivers in the surrounding area</a:t>
            </a:r>
            <a:r>
              <a:rPr lang="en-AU" sz="4800" dirty="0" smtClean="0"/>
              <a:t>.</a:t>
            </a:r>
            <a:endParaRPr lang="en-AU" sz="4800" dirty="0"/>
          </a:p>
          <a:p>
            <a:endParaRPr lang="en-AU" sz="4800" dirty="0"/>
          </a:p>
          <a:p>
            <a:pPr marL="0" indent="0">
              <a:buNone/>
            </a:pPr>
            <a:endParaRPr lang="en-AU" sz="4800" dirty="0"/>
          </a:p>
          <a:p>
            <a:r>
              <a:rPr lang="en-AU" sz="4800" dirty="0"/>
              <a:t>Minecraft Seed: -</a:t>
            </a:r>
            <a:r>
              <a:rPr lang="en-AU" sz="4800" dirty="0" smtClean="0"/>
              <a:t>1492318970</a:t>
            </a:r>
          </a:p>
          <a:p>
            <a:r>
              <a:rPr lang="en-AU" sz="4800" dirty="0" smtClean="0"/>
              <a:t>Friday</a:t>
            </a:r>
            <a:r>
              <a:rPr lang="en-AU" sz="4800" dirty="0"/>
              <a:t>, 23 September 2011-8320668148713193150 </a:t>
            </a:r>
          </a:p>
          <a:p>
            <a:r>
              <a:rPr lang="en-AU" sz="4800" dirty="0"/>
              <a:t>[This seed is for </a:t>
            </a:r>
            <a:r>
              <a:rPr lang="en-AU" sz="4800" dirty="0" err="1"/>
              <a:t>Minecraft</a:t>
            </a:r>
            <a:r>
              <a:rPr lang="en-AU" sz="4800" dirty="0"/>
              <a:t> Beta 1.8]</a:t>
            </a:r>
          </a:p>
          <a:p>
            <a:endParaRPr lang="en-AU" sz="4800" dirty="0"/>
          </a:p>
          <a:p>
            <a:r>
              <a:rPr lang="en-AU" sz="4800" dirty="0"/>
              <a:t>This seed was discovered by </a:t>
            </a:r>
            <a:r>
              <a:rPr lang="en-AU" sz="4800" dirty="0" err="1"/>
              <a:t>KingCarolus</a:t>
            </a:r>
            <a:r>
              <a:rPr lang="en-AU" sz="4800" dirty="0"/>
              <a:t> and is perfect for survival island gameplay as it contains one tree, sugar cane, sand and a deep cave system.</a:t>
            </a:r>
          </a:p>
          <a:p>
            <a:endParaRPr lang="en-AU" sz="4800" dirty="0"/>
          </a:p>
          <a:p>
            <a:pPr marL="0" indent="0">
              <a:buNone/>
            </a:pPr>
            <a:endParaRPr lang="en-AU" sz="4800" dirty="0"/>
          </a:p>
          <a:p>
            <a:r>
              <a:rPr lang="en-AU" sz="4800" dirty="0" err="1"/>
              <a:t>Minecraft</a:t>
            </a:r>
            <a:r>
              <a:rPr lang="en-AU" sz="4800" dirty="0"/>
              <a:t> Seed: -8320668148713193150 </a:t>
            </a:r>
          </a:p>
          <a:p>
            <a:r>
              <a:rPr lang="en-AU" sz="4800" dirty="0"/>
              <a:t>Posted by </a:t>
            </a:r>
            <a:r>
              <a:rPr lang="en-AU" sz="4800" dirty="0" err="1"/>
              <a:t>Minecraft</a:t>
            </a:r>
            <a:r>
              <a:rPr lang="en-AU" sz="4800" dirty="0"/>
              <a:t> Seeds at 10:05 82 comments  </a:t>
            </a:r>
          </a:p>
          <a:p>
            <a:r>
              <a:rPr lang="en-AU" sz="4800" dirty="0"/>
              <a:t>Email </a:t>
            </a:r>
            <a:r>
              <a:rPr lang="en-AU" sz="4800" dirty="0" err="1"/>
              <a:t>ThisBlogThis!Share</a:t>
            </a:r>
            <a:r>
              <a:rPr lang="en-AU" sz="4800" dirty="0"/>
              <a:t> to </a:t>
            </a:r>
            <a:r>
              <a:rPr lang="en-AU" sz="4800" dirty="0" err="1"/>
              <a:t>TwitterShare</a:t>
            </a:r>
            <a:r>
              <a:rPr lang="en-AU" sz="4800" dirty="0"/>
              <a:t> to Facebook</a:t>
            </a:r>
          </a:p>
          <a:p>
            <a:r>
              <a:rPr lang="en-AU" sz="4800" dirty="0"/>
              <a:t>Sunday, 18 September 2011-4607132567852093914 </a:t>
            </a:r>
          </a:p>
          <a:p>
            <a:r>
              <a:rPr lang="en-AU" sz="4800" dirty="0"/>
              <a:t>[This seed is for </a:t>
            </a:r>
            <a:r>
              <a:rPr lang="en-AU" sz="4800" dirty="0" err="1"/>
              <a:t>Minecraft</a:t>
            </a:r>
            <a:r>
              <a:rPr lang="en-AU" sz="4800" dirty="0"/>
              <a:t> Beta 1.8]</a:t>
            </a:r>
          </a:p>
          <a:p>
            <a:endParaRPr lang="en-AU" sz="4800" dirty="0"/>
          </a:p>
          <a:p>
            <a:r>
              <a:rPr lang="en-AU" sz="4800" dirty="0"/>
              <a:t>This is an absolute spawn seed with an epic mountain range, NPC village and lava lake very near the starting area.</a:t>
            </a:r>
          </a:p>
          <a:p>
            <a:endParaRPr lang="en-AU" sz="4800" dirty="0"/>
          </a:p>
          <a:p>
            <a:endParaRPr lang="en-AU" sz="4800" dirty="0"/>
          </a:p>
          <a:p>
            <a:endParaRPr lang="en-AU" sz="4800" dirty="0"/>
          </a:p>
          <a:p>
            <a:endParaRPr lang="en-AU" sz="4800" dirty="0"/>
          </a:p>
          <a:p>
            <a:endParaRPr lang="en-AU" sz="4800" dirty="0"/>
          </a:p>
          <a:p>
            <a:endParaRPr lang="en-AU" sz="4800" dirty="0"/>
          </a:p>
          <a:p>
            <a:endParaRPr lang="en-AU" sz="4800" dirty="0"/>
          </a:p>
          <a:p>
            <a:endParaRPr lang="en-AU" sz="4800" dirty="0"/>
          </a:p>
          <a:p>
            <a:endParaRPr lang="en-AU" sz="4800" dirty="0"/>
          </a:p>
          <a:p>
            <a:endParaRPr lang="en-AU" dirty="0"/>
          </a:p>
          <a:p>
            <a:endParaRPr lang="en-AU" dirty="0"/>
          </a:p>
        </p:txBody>
      </p:sp>
    </p:spTree>
    <p:extLst>
      <p:ext uri="{BB962C8B-B14F-4D97-AF65-F5344CB8AC3E}">
        <p14:creationId xmlns:p14="http://schemas.microsoft.com/office/powerpoint/2010/main" val="20909165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47500" lnSpcReduction="20000"/>
          </a:bodyPr>
          <a:lstStyle/>
          <a:p>
            <a:r>
              <a:rPr lang="en-AU" dirty="0" err="1"/>
              <a:t>Minecraft</a:t>
            </a:r>
            <a:r>
              <a:rPr lang="en-AU" dirty="0"/>
              <a:t> Seed: -4607132567852093914</a:t>
            </a:r>
          </a:p>
          <a:p>
            <a:r>
              <a:rPr lang="en-AU" dirty="0"/>
              <a:t>Posted by </a:t>
            </a:r>
            <a:r>
              <a:rPr lang="en-AU" dirty="0" err="1"/>
              <a:t>Minecraft</a:t>
            </a:r>
            <a:r>
              <a:rPr lang="en-AU" dirty="0"/>
              <a:t> Seeds at 14:40 12 comments  </a:t>
            </a:r>
          </a:p>
          <a:p>
            <a:r>
              <a:rPr lang="en-AU" dirty="0"/>
              <a:t>Email </a:t>
            </a:r>
            <a:r>
              <a:rPr lang="en-AU" dirty="0" err="1"/>
              <a:t>ThisBlogThis!Share</a:t>
            </a:r>
            <a:r>
              <a:rPr lang="en-AU" dirty="0"/>
              <a:t> to </a:t>
            </a:r>
            <a:r>
              <a:rPr lang="en-AU" dirty="0" err="1"/>
              <a:t>TwitterShare</a:t>
            </a:r>
            <a:r>
              <a:rPr lang="en-AU" dirty="0"/>
              <a:t> to Facebook</a:t>
            </a:r>
          </a:p>
          <a:p>
            <a:r>
              <a:rPr lang="en-AU" dirty="0"/>
              <a:t>Friday, 16 September 20111091183527952791163 </a:t>
            </a:r>
          </a:p>
          <a:p>
            <a:r>
              <a:rPr lang="en-AU" dirty="0"/>
              <a:t>[This seed is for </a:t>
            </a:r>
            <a:r>
              <a:rPr lang="en-AU" dirty="0" err="1"/>
              <a:t>Minecraft</a:t>
            </a:r>
            <a:r>
              <a:rPr lang="en-AU" dirty="0"/>
              <a:t> Beta 1.8]</a:t>
            </a:r>
          </a:p>
          <a:p>
            <a:endParaRPr lang="en-AU" dirty="0"/>
          </a:p>
          <a:p>
            <a:r>
              <a:rPr lang="en-AU" dirty="0" err="1"/>
              <a:t>Duverfred</a:t>
            </a:r>
            <a:r>
              <a:rPr lang="en-AU" dirty="0"/>
              <a:t> discovered this seed which contains an NPC village on water in front of a tall mountain range at (x=250, </a:t>
            </a:r>
            <a:r>
              <a:rPr lang="en-AU" dirty="0" smtClean="0"/>
              <a:t>z=1000).</a:t>
            </a:r>
          </a:p>
          <a:p>
            <a:endParaRPr lang="en-AU" dirty="0" smtClean="0"/>
          </a:p>
          <a:p>
            <a:endParaRPr lang="en-AU" dirty="0" smtClean="0"/>
          </a:p>
          <a:p>
            <a:pPr marL="0" indent="0">
              <a:buNone/>
            </a:pPr>
            <a:endParaRPr lang="en-AU" dirty="0"/>
          </a:p>
          <a:p>
            <a:r>
              <a:rPr lang="en-AU" dirty="0" err="1"/>
              <a:t>Minecraft</a:t>
            </a:r>
            <a:r>
              <a:rPr lang="en-AU" dirty="0"/>
              <a:t> Seed: 1091183527952791163</a:t>
            </a:r>
          </a:p>
          <a:p>
            <a:r>
              <a:rPr lang="en-AU" dirty="0"/>
              <a:t>Posted by </a:t>
            </a:r>
            <a:r>
              <a:rPr lang="en-AU" dirty="0" err="1"/>
              <a:t>Minecraft</a:t>
            </a:r>
            <a:r>
              <a:rPr lang="en-AU" dirty="0"/>
              <a:t> Seeds at 10:20 21 comments  </a:t>
            </a:r>
          </a:p>
          <a:p>
            <a:r>
              <a:rPr lang="en-AU" dirty="0"/>
              <a:t>Email </a:t>
            </a:r>
            <a:r>
              <a:rPr lang="en-AU" dirty="0" err="1"/>
              <a:t>ThisBlogThis!Share</a:t>
            </a:r>
            <a:r>
              <a:rPr lang="en-AU" dirty="0"/>
              <a:t> to </a:t>
            </a:r>
            <a:r>
              <a:rPr lang="en-AU" dirty="0" err="1"/>
              <a:t>TwitterShare</a:t>
            </a:r>
            <a:r>
              <a:rPr lang="en-AU" dirty="0"/>
              <a:t> to Facebook</a:t>
            </a:r>
          </a:p>
          <a:p>
            <a:r>
              <a:rPr lang="en-AU" dirty="0"/>
              <a:t>Wednesday, 14 September 2011gimmeabreak </a:t>
            </a:r>
          </a:p>
          <a:p>
            <a:r>
              <a:rPr lang="en-AU" dirty="0"/>
              <a:t>[This seed is for </a:t>
            </a:r>
            <a:r>
              <a:rPr lang="en-AU" dirty="0" err="1"/>
              <a:t>Minecraft</a:t>
            </a:r>
            <a:r>
              <a:rPr lang="en-AU" dirty="0"/>
              <a:t> Beta 1.8]</a:t>
            </a:r>
          </a:p>
          <a:p>
            <a:endParaRPr lang="en-AU" dirty="0"/>
          </a:p>
          <a:p>
            <a:r>
              <a:rPr lang="en-AU" dirty="0"/>
              <a:t>This seed spawns you right in the middle of an NPC village at (x=120, z=250). The rest of the terrain is relatively flat with several winding rivers such as the one at (x=-320, z=470).</a:t>
            </a:r>
          </a:p>
          <a:p>
            <a:endParaRPr lang="en-AU" dirty="0"/>
          </a:p>
          <a:p>
            <a:endParaRPr lang="en-AU" dirty="0"/>
          </a:p>
          <a:p>
            <a:endParaRPr lang="en-AU" dirty="0"/>
          </a:p>
          <a:p>
            <a:endParaRPr lang="en-AU" dirty="0"/>
          </a:p>
          <a:p>
            <a:endParaRPr lang="en-AU" dirty="0"/>
          </a:p>
          <a:p>
            <a:endParaRPr lang="en-AU" dirty="0"/>
          </a:p>
          <a:p>
            <a:endParaRPr lang="en-AU" dirty="0"/>
          </a:p>
          <a:p>
            <a:endParaRPr lang="en-AU" dirty="0"/>
          </a:p>
          <a:p>
            <a:endParaRPr lang="en-AU" dirty="0"/>
          </a:p>
          <a:p>
            <a:endParaRPr lang="en-AU" dirty="0"/>
          </a:p>
          <a:p>
            <a:endParaRPr lang="en-AU" dirty="0"/>
          </a:p>
        </p:txBody>
      </p:sp>
    </p:spTree>
    <p:extLst>
      <p:ext uri="{BB962C8B-B14F-4D97-AF65-F5344CB8AC3E}">
        <p14:creationId xmlns:p14="http://schemas.microsoft.com/office/powerpoint/2010/main" val="24174593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lnSpcReduction="10000"/>
          </a:bodyPr>
          <a:lstStyle/>
          <a:p>
            <a:r>
              <a:rPr lang="en-AU" dirty="0" err="1"/>
              <a:t>Minecraft</a:t>
            </a:r>
            <a:r>
              <a:rPr lang="en-AU" dirty="0"/>
              <a:t> Seed: -1879198779558870943</a:t>
            </a:r>
          </a:p>
          <a:p>
            <a:r>
              <a:rPr lang="en-AU" dirty="0"/>
              <a:t>Posted by </a:t>
            </a:r>
            <a:r>
              <a:rPr lang="en-AU" dirty="0" err="1"/>
              <a:t>Minecraft</a:t>
            </a:r>
            <a:r>
              <a:rPr lang="en-AU" dirty="0"/>
              <a:t> Seeds at 17:56 24 comments  </a:t>
            </a:r>
          </a:p>
          <a:p>
            <a:r>
              <a:rPr lang="en-AU" dirty="0" smtClean="0"/>
              <a:t>If </a:t>
            </a:r>
            <a:r>
              <a:rPr lang="en-AU" dirty="0"/>
              <a:t>you are searching for a great 1.8 starter world this seed is ideal. The world contains a large NPC village at (x=-500, z=250) as well as a second village on the water at (x=-700, z=150). There is also a ravine with an exposed mine shaft at (x=-380, z=530). </a:t>
            </a:r>
          </a:p>
          <a:p>
            <a:endParaRPr lang="en-AU" dirty="0"/>
          </a:p>
          <a:p>
            <a:endParaRPr lang="en-AU" dirty="0"/>
          </a:p>
          <a:p>
            <a:endParaRPr lang="en-AU" dirty="0"/>
          </a:p>
          <a:p>
            <a:endParaRPr lang="en-AU" dirty="0"/>
          </a:p>
        </p:txBody>
      </p:sp>
    </p:spTree>
    <p:extLst>
      <p:ext uri="{BB962C8B-B14F-4D97-AF65-F5344CB8AC3E}">
        <p14:creationId xmlns:p14="http://schemas.microsoft.com/office/powerpoint/2010/main" val="22784937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40000" lnSpcReduction="20000"/>
          </a:bodyPr>
          <a:lstStyle/>
          <a:p>
            <a:r>
              <a:rPr lang="en-AU" dirty="0" err="1"/>
              <a:t>Minecraft</a:t>
            </a:r>
            <a:r>
              <a:rPr lang="en-AU" dirty="0"/>
              <a:t> Seed: </a:t>
            </a:r>
            <a:r>
              <a:rPr lang="en-AU" dirty="0" err="1"/>
              <a:t>gimmeabreak</a:t>
            </a:r>
            <a:endParaRPr lang="en-AU" dirty="0"/>
          </a:p>
          <a:p>
            <a:r>
              <a:rPr lang="en-AU" dirty="0"/>
              <a:t>Posted by </a:t>
            </a:r>
            <a:r>
              <a:rPr lang="en-AU" dirty="0" err="1"/>
              <a:t>Minecraft</a:t>
            </a:r>
            <a:r>
              <a:rPr lang="en-AU" dirty="0"/>
              <a:t> Seeds at 18:08 45 comments  </a:t>
            </a:r>
          </a:p>
          <a:p>
            <a:r>
              <a:rPr lang="en-AU" dirty="0"/>
              <a:t>Email </a:t>
            </a:r>
            <a:r>
              <a:rPr lang="en-AU" dirty="0" err="1"/>
              <a:t>ThisBlogThis!Share</a:t>
            </a:r>
            <a:r>
              <a:rPr lang="en-AU" dirty="0"/>
              <a:t> to </a:t>
            </a:r>
            <a:r>
              <a:rPr lang="en-AU" dirty="0" err="1"/>
              <a:t>TwitterShare</a:t>
            </a:r>
            <a:r>
              <a:rPr lang="en-AU" dirty="0"/>
              <a:t> to Facebook</a:t>
            </a:r>
          </a:p>
          <a:p>
            <a:r>
              <a:rPr lang="en-AU" dirty="0"/>
              <a:t>Tuesday, 13 September 2011Professor Layton </a:t>
            </a:r>
          </a:p>
          <a:p>
            <a:r>
              <a:rPr lang="en-AU" dirty="0"/>
              <a:t>[This seed is for </a:t>
            </a:r>
            <a:r>
              <a:rPr lang="en-AU" dirty="0" err="1"/>
              <a:t>Minecraft</a:t>
            </a:r>
            <a:r>
              <a:rPr lang="en-AU" dirty="0"/>
              <a:t> Beta 1.8]</a:t>
            </a:r>
          </a:p>
          <a:p>
            <a:endParaRPr lang="en-AU" dirty="0"/>
          </a:p>
          <a:p>
            <a:r>
              <a:rPr lang="en-AU" dirty="0"/>
              <a:t>This seed contains some epic overhangs and floating mountains in the area around (x=250, z=0). The cove in the third picture is at (</a:t>
            </a:r>
            <a:r>
              <a:rPr lang="en-AU" dirty="0" smtClean="0"/>
              <a:t>x=320 z=470</a:t>
            </a:r>
            <a:endParaRPr lang="en-AU" dirty="0"/>
          </a:p>
          <a:p>
            <a:endParaRPr lang="en-AU" dirty="0"/>
          </a:p>
          <a:p>
            <a:endParaRPr lang="en-AU" dirty="0"/>
          </a:p>
          <a:p>
            <a:endParaRPr lang="en-AU" dirty="0"/>
          </a:p>
          <a:p>
            <a:endParaRPr lang="en-AU" dirty="0"/>
          </a:p>
          <a:p>
            <a:endParaRPr lang="en-AU" dirty="0"/>
          </a:p>
          <a:p>
            <a:endParaRPr lang="en-AU" dirty="0"/>
          </a:p>
          <a:p>
            <a:r>
              <a:rPr lang="en-AU" dirty="0" err="1"/>
              <a:t>Minecraft</a:t>
            </a:r>
            <a:r>
              <a:rPr lang="en-AU" dirty="0"/>
              <a:t> Seed: Professor Layton</a:t>
            </a:r>
          </a:p>
          <a:p>
            <a:r>
              <a:rPr lang="en-AU" dirty="0"/>
              <a:t>Posted by </a:t>
            </a:r>
            <a:r>
              <a:rPr lang="en-AU" dirty="0" err="1"/>
              <a:t>Minecraft</a:t>
            </a:r>
            <a:r>
              <a:rPr lang="en-AU" dirty="0"/>
              <a:t> Seeds at 18:01 17 comments  </a:t>
            </a:r>
          </a:p>
          <a:p>
            <a:r>
              <a:rPr lang="en-AU" dirty="0"/>
              <a:t>Email </a:t>
            </a:r>
            <a:r>
              <a:rPr lang="en-AU" dirty="0" err="1"/>
              <a:t>ThisBlogThis!Share</a:t>
            </a:r>
            <a:r>
              <a:rPr lang="en-AU" dirty="0"/>
              <a:t> to </a:t>
            </a:r>
            <a:r>
              <a:rPr lang="en-AU" dirty="0" err="1"/>
              <a:t>TwitterShare</a:t>
            </a:r>
            <a:r>
              <a:rPr lang="en-AU" dirty="0"/>
              <a:t> to Facebook</a:t>
            </a:r>
          </a:p>
          <a:p>
            <a:r>
              <a:rPr lang="en-AU" dirty="0"/>
              <a:t>Monday, 12 September 2011-1879198779558870943 </a:t>
            </a:r>
          </a:p>
          <a:p>
            <a:r>
              <a:rPr lang="en-AU" dirty="0"/>
              <a:t>[This seed is for </a:t>
            </a:r>
            <a:r>
              <a:rPr lang="en-AU" dirty="0" err="1"/>
              <a:t>Minecraft</a:t>
            </a:r>
            <a:r>
              <a:rPr lang="en-AU" dirty="0"/>
              <a:t> Beta 1.8]</a:t>
            </a:r>
          </a:p>
          <a:p>
            <a:endParaRPr lang="en-AU" dirty="0"/>
          </a:p>
          <a:p>
            <a:r>
              <a:rPr lang="en-AU" dirty="0"/>
              <a:t>Jin Shepard on the </a:t>
            </a:r>
            <a:r>
              <a:rPr lang="en-AU" dirty="0" err="1"/>
              <a:t>Minecraft</a:t>
            </a:r>
            <a:r>
              <a:rPr lang="en-AU" dirty="0"/>
              <a:t> forums discovered this survival island style seed which generates a small island surrounded by ocean.</a:t>
            </a:r>
          </a:p>
          <a:p>
            <a:endParaRPr lang="en-AU" dirty="0"/>
          </a:p>
          <a:p>
            <a:endParaRPr lang="en-AU" dirty="0"/>
          </a:p>
          <a:p>
            <a:endParaRPr lang="en-AU" dirty="0"/>
          </a:p>
          <a:p>
            <a:endParaRPr lang="en-AU" dirty="0"/>
          </a:p>
          <a:p>
            <a:endParaRPr lang="en-AU" dirty="0"/>
          </a:p>
          <a:p>
            <a:endParaRPr lang="en-AU" dirty="0"/>
          </a:p>
          <a:p>
            <a:endParaRPr lang="en-AU" dirty="0"/>
          </a:p>
          <a:p>
            <a:endParaRPr lang="en-AU" dirty="0"/>
          </a:p>
          <a:p>
            <a:endParaRPr lang="en-AU" dirty="0"/>
          </a:p>
          <a:p>
            <a:endParaRPr lang="en-AU" dirty="0"/>
          </a:p>
          <a:p>
            <a:endParaRPr lang="en-AU" dirty="0"/>
          </a:p>
        </p:txBody>
      </p:sp>
    </p:spTree>
    <p:extLst>
      <p:ext uri="{BB962C8B-B14F-4D97-AF65-F5344CB8AC3E}">
        <p14:creationId xmlns:p14="http://schemas.microsoft.com/office/powerpoint/2010/main" val="430831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a:bodyPr>
          <a:lstStyle/>
          <a:p>
            <a:r>
              <a:rPr lang="en-AU" dirty="0" smtClean="0"/>
              <a:t>Cats</a:t>
            </a:r>
          </a:p>
          <a:p>
            <a:r>
              <a:rPr lang="en-AU" dirty="0"/>
              <a:t>Saturday, 28 April 20121736813803934715730 </a:t>
            </a:r>
          </a:p>
          <a:p>
            <a:r>
              <a:rPr lang="en-AU" dirty="0"/>
              <a:t>This seed was discovered by </a:t>
            </a:r>
            <a:r>
              <a:rPr lang="en-AU" dirty="0" err="1"/>
              <a:t>SgtLohman</a:t>
            </a:r>
            <a:r>
              <a:rPr lang="en-AU" dirty="0"/>
              <a:t> on Reddit and spawn you inside a skeleton dungeon. A short distance above the dungeon is a </a:t>
            </a:r>
            <a:r>
              <a:rPr lang="en-AU"/>
              <a:t>vast </a:t>
            </a:r>
            <a:r>
              <a:rPr lang="en-AU" smtClean="0"/>
              <a:t>snow</a:t>
            </a:r>
            <a:r>
              <a:rPr lang="en-AU" smtClean="0"/>
              <a:t> </a:t>
            </a:r>
            <a:r>
              <a:rPr lang="en-AU" dirty="0"/>
              <a:t>biome.</a:t>
            </a:r>
          </a:p>
          <a:p>
            <a:endParaRPr lang="en-AU" dirty="0"/>
          </a:p>
          <a:p>
            <a:endParaRPr lang="en-AU" dirty="0"/>
          </a:p>
          <a:p>
            <a:endParaRPr lang="en-AU" dirty="0"/>
          </a:p>
          <a:p>
            <a:endParaRPr lang="en-AU" dirty="0"/>
          </a:p>
          <a:p>
            <a:endParaRPr lang="en-AU" dirty="0"/>
          </a:p>
          <a:p>
            <a:endParaRPr lang="en-AU" dirty="0"/>
          </a:p>
          <a:p>
            <a:endParaRPr lang="en-AU" dirty="0"/>
          </a:p>
          <a:p>
            <a:endParaRPr lang="en-AU" dirty="0"/>
          </a:p>
          <a:p>
            <a:endParaRPr lang="en-AU" dirty="0"/>
          </a:p>
          <a:p>
            <a:endParaRPr lang="en-AU" dirty="0"/>
          </a:p>
        </p:txBody>
      </p:sp>
    </p:spTree>
    <p:extLst>
      <p:ext uri="{BB962C8B-B14F-4D97-AF65-F5344CB8AC3E}">
        <p14:creationId xmlns:p14="http://schemas.microsoft.com/office/powerpoint/2010/main" val="7179593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47500" lnSpcReduction="20000"/>
          </a:bodyPr>
          <a:lstStyle/>
          <a:p>
            <a:r>
              <a:rPr lang="en-AU" dirty="0"/>
              <a:t>Seed : Stockholm</a:t>
            </a:r>
          </a:p>
          <a:p>
            <a:r>
              <a:rPr lang="en-AU" dirty="0"/>
              <a:t>Info : A few big lakes spawn and you get a massive waterfall</a:t>
            </a:r>
          </a:p>
          <a:p>
            <a:endParaRPr lang="en-AU" dirty="0"/>
          </a:p>
          <a:p>
            <a:endParaRPr lang="en-AU" dirty="0"/>
          </a:p>
          <a:p>
            <a:endParaRPr lang="en-AU" dirty="0"/>
          </a:p>
          <a:p>
            <a:r>
              <a:rPr lang="en-AU" dirty="0"/>
              <a:t>Seed : Android</a:t>
            </a:r>
          </a:p>
          <a:p>
            <a:r>
              <a:rPr lang="en-AU" dirty="0"/>
              <a:t>Info : Shows lava! Not much but it is still cool. Plus if you go to it you get a little burn!</a:t>
            </a:r>
          </a:p>
          <a:p>
            <a:endParaRPr lang="en-AU" dirty="0"/>
          </a:p>
          <a:p>
            <a:endParaRPr lang="en-AU" dirty="0"/>
          </a:p>
          <a:p>
            <a:endParaRPr lang="en-AU" dirty="0"/>
          </a:p>
          <a:p>
            <a:r>
              <a:rPr lang="en-AU" dirty="0"/>
              <a:t>Seed : </a:t>
            </a:r>
            <a:r>
              <a:rPr lang="en-AU" dirty="0" err="1"/>
              <a:t>skyblock</a:t>
            </a:r>
            <a:r>
              <a:rPr lang="en-AU" dirty="0"/>
              <a:t> (no capital[DONT ADD THIS PART])</a:t>
            </a:r>
          </a:p>
          <a:p>
            <a:r>
              <a:rPr lang="en-AU" dirty="0"/>
              <a:t>Info : A really awkward mountain with a hole in it but just really weird... and a waterfall!</a:t>
            </a:r>
          </a:p>
          <a:p>
            <a:endParaRPr lang="en-AU" dirty="0"/>
          </a:p>
          <a:p>
            <a:endParaRPr lang="en-AU" dirty="0"/>
          </a:p>
          <a:p>
            <a:endParaRPr lang="en-AU" dirty="0"/>
          </a:p>
          <a:p>
            <a:r>
              <a:rPr lang="en-AU" dirty="0"/>
              <a:t>Seed : </a:t>
            </a:r>
            <a:r>
              <a:rPr lang="en-AU" dirty="0" err="1"/>
              <a:t>racecardriver</a:t>
            </a:r>
            <a:r>
              <a:rPr lang="en-AU" dirty="0"/>
              <a:t> (credit to </a:t>
            </a:r>
            <a:r>
              <a:rPr lang="en-AU" dirty="0" err="1"/>
              <a:t>JadaSki</a:t>
            </a:r>
            <a:r>
              <a:rPr lang="en-AU" dirty="0"/>
              <a:t>)</a:t>
            </a:r>
          </a:p>
          <a:p>
            <a:r>
              <a:rPr lang="en-AU" dirty="0"/>
              <a:t>Info : Not really sure what it is supposed to but I saw lots of snow, a </a:t>
            </a:r>
            <a:r>
              <a:rPr lang="en-AU" dirty="0" err="1"/>
              <a:t>miniture</a:t>
            </a:r>
            <a:r>
              <a:rPr lang="en-AU" dirty="0"/>
              <a:t> </a:t>
            </a:r>
            <a:r>
              <a:rPr lang="en-AU" dirty="0" err="1"/>
              <a:t>waterfll</a:t>
            </a:r>
            <a:r>
              <a:rPr lang="en-AU" dirty="0"/>
              <a:t> and a fair amount of ice.</a:t>
            </a:r>
          </a:p>
          <a:p>
            <a:endParaRPr lang="en-AU" dirty="0"/>
          </a:p>
          <a:p>
            <a:endParaRPr lang="en-AU" dirty="0"/>
          </a:p>
          <a:p>
            <a:endParaRPr lang="en-AU" dirty="0"/>
          </a:p>
        </p:txBody>
      </p:sp>
    </p:spTree>
    <p:extLst>
      <p:ext uri="{BB962C8B-B14F-4D97-AF65-F5344CB8AC3E}">
        <p14:creationId xmlns:p14="http://schemas.microsoft.com/office/powerpoint/2010/main" val="2222737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70000" lnSpcReduction="20000"/>
          </a:bodyPr>
          <a:lstStyle/>
          <a:p>
            <a:r>
              <a:rPr lang="en-AU" dirty="0"/>
              <a:t>Seed : minecraftisawesome</a:t>
            </a:r>
          </a:p>
          <a:p>
            <a:r>
              <a:rPr lang="en-AU" dirty="0"/>
              <a:t>Info : Has big mountains, an island in the middle of the air and i the middle of 4 mountains and a few more things</a:t>
            </a:r>
            <a:r>
              <a:rPr lang="en-AU" dirty="0" smtClean="0"/>
              <a:t>.</a:t>
            </a:r>
            <a:endParaRPr lang="en-AU" dirty="0"/>
          </a:p>
          <a:p>
            <a:endParaRPr lang="en-AU" dirty="0"/>
          </a:p>
          <a:p>
            <a:r>
              <a:rPr lang="en-AU" dirty="0"/>
              <a:t>Seed : smooth</a:t>
            </a:r>
          </a:p>
          <a:p>
            <a:r>
              <a:rPr lang="en-AU" dirty="0"/>
              <a:t>Info : You get lots of mountains and some awkward mountains and a waterfall</a:t>
            </a:r>
            <a:r>
              <a:rPr lang="en-AU" dirty="0" smtClean="0"/>
              <a:t>.</a:t>
            </a:r>
            <a:endParaRPr lang="en-AU" dirty="0"/>
          </a:p>
          <a:p>
            <a:endParaRPr lang="en-AU" dirty="0"/>
          </a:p>
          <a:p>
            <a:r>
              <a:rPr lang="en-AU" dirty="0"/>
              <a:t>Seed : 25026297228817461931</a:t>
            </a:r>
          </a:p>
          <a:p>
            <a:r>
              <a:rPr lang="en-AU" dirty="0"/>
              <a:t>Info : You get a really big, cool mountain with mini-big </a:t>
            </a:r>
            <a:r>
              <a:rPr lang="en-AU" dirty="0" smtClean="0"/>
              <a:t>caves</a:t>
            </a:r>
            <a:endParaRPr lang="en-AU" dirty="0"/>
          </a:p>
          <a:p>
            <a:endParaRPr lang="en-AU" dirty="0"/>
          </a:p>
          <a:p>
            <a:r>
              <a:rPr lang="en-AU" dirty="0"/>
              <a:t>Seed : </a:t>
            </a:r>
            <a:r>
              <a:rPr lang="en-AU" dirty="0" err="1"/>
              <a:t>xperiaplay</a:t>
            </a:r>
            <a:endParaRPr lang="en-AU" dirty="0"/>
          </a:p>
          <a:p>
            <a:r>
              <a:rPr lang="en-AU" dirty="0"/>
              <a:t>Info : Huge ice bay and some lakes</a:t>
            </a:r>
          </a:p>
          <a:p>
            <a:endParaRPr lang="en-AU" dirty="0"/>
          </a:p>
          <a:p>
            <a:endParaRPr lang="en-AU" dirty="0"/>
          </a:p>
          <a:p>
            <a:endParaRPr lang="en-AU" dirty="0"/>
          </a:p>
          <a:p>
            <a:endParaRPr lang="en-AU" dirty="0"/>
          </a:p>
          <a:p>
            <a:endParaRPr lang="en-AU" dirty="0"/>
          </a:p>
        </p:txBody>
      </p:sp>
    </p:spTree>
    <p:extLst>
      <p:ext uri="{BB962C8B-B14F-4D97-AF65-F5344CB8AC3E}">
        <p14:creationId xmlns:p14="http://schemas.microsoft.com/office/powerpoint/2010/main" val="1412499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47500" lnSpcReduction="20000"/>
          </a:bodyPr>
          <a:lstStyle/>
          <a:p>
            <a:r>
              <a:rPr lang="en-AU" dirty="0"/>
              <a:t>Seed : </a:t>
            </a:r>
            <a:r>
              <a:rPr lang="en-AU" dirty="0" err="1"/>
              <a:t>pokemon</a:t>
            </a:r>
            <a:endParaRPr lang="en-AU" dirty="0"/>
          </a:p>
          <a:p>
            <a:r>
              <a:rPr lang="en-AU" dirty="0"/>
              <a:t>Info : Super huge mountain and more</a:t>
            </a:r>
          </a:p>
          <a:p>
            <a:endParaRPr lang="en-AU" dirty="0"/>
          </a:p>
          <a:p>
            <a:endParaRPr lang="en-AU" dirty="0"/>
          </a:p>
          <a:p>
            <a:r>
              <a:rPr lang="en-AU" dirty="0"/>
              <a:t>Seed : notch</a:t>
            </a:r>
          </a:p>
          <a:p>
            <a:r>
              <a:rPr lang="en-AU" dirty="0"/>
              <a:t>Info : Really big mountain/s</a:t>
            </a:r>
          </a:p>
          <a:p>
            <a:endParaRPr lang="en-AU" dirty="0"/>
          </a:p>
          <a:p>
            <a:endParaRPr lang="en-AU" dirty="0"/>
          </a:p>
          <a:p>
            <a:r>
              <a:rPr lang="en-AU" dirty="0"/>
              <a:t>Seed : </a:t>
            </a:r>
            <a:r>
              <a:rPr lang="en-AU" dirty="0" err="1"/>
              <a:t>skrillex</a:t>
            </a:r>
            <a:endParaRPr lang="en-AU" dirty="0"/>
          </a:p>
          <a:p>
            <a:r>
              <a:rPr lang="en-AU" dirty="0"/>
              <a:t>Info : </a:t>
            </a:r>
            <a:r>
              <a:rPr lang="en-AU" dirty="0" err="1"/>
              <a:t>Watefall</a:t>
            </a:r>
            <a:r>
              <a:rPr lang="en-AU" dirty="0"/>
              <a:t> on mountain and big mountains</a:t>
            </a:r>
          </a:p>
          <a:p>
            <a:endParaRPr lang="en-AU" dirty="0"/>
          </a:p>
          <a:p>
            <a:endParaRPr lang="en-AU" dirty="0"/>
          </a:p>
          <a:p>
            <a:r>
              <a:rPr lang="en-AU" dirty="0"/>
              <a:t>THIS IS THE BEST SEED AVAILABLE :</a:t>
            </a:r>
          </a:p>
          <a:p>
            <a:r>
              <a:rPr lang="en-AU" dirty="0"/>
              <a:t>Seed : 21chicken</a:t>
            </a:r>
          </a:p>
          <a:p>
            <a:r>
              <a:rPr lang="en-AU" dirty="0"/>
              <a:t>Info : My friend found this about 5 minutes ago. It has caves, huge mountains, floating blocks and heaps more!</a:t>
            </a:r>
          </a:p>
          <a:p>
            <a:r>
              <a:rPr lang="en-AU" dirty="0"/>
              <a:t> </a:t>
            </a:r>
          </a:p>
        </p:txBody>
      </p:sp>
    </p:spTree>
    <p:extLst>
      <p:ext uri="{BB962C8B-B14F-4D97-AF65-F5344CB8AC3E}">
        <p14:creationId xmlns:p14="http://schemas.microsoft.com/office/powerpoint/2010/main" val="1461187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77500" lnSpcReduction="20000"/>
          </a:bodyPr>
          <a:lstStyle/>
          <a:p>
            <a:r>
              <a:rPr lang="en-AU" dirty="0" err="1"/>
              <a:t>Seed:theseedpeed</a:t>
            </a:r>
            <a:endParaRPr lang="en-AU" dirty="0"/>
          </a:p>
          <a:p>
            <a:r>
              <a:rPr lang="en-AU" dirty="0"/>
              <a:t>It has some floating blocks and it has some water and snow if you want </a:t>
            </a:r>
            <a:r>
              <a:rPr lang="en-AU" dirty="0" err="1"/>
              <a:t>pics</a:t>
            </a:r>
            <a:r>
              <a:rPr lang="en-AU" dirty="0"/>
              <a:t> email me at dilboy9@gmail.com dilboy9, Jan 26, 2012 #34 .</a:t>
            </a:r>
            <a:r>
              <a:rPr lang="en-AU" dirty="0" err="1"/>
              <a:t>JailbreakHelp</a:t>
            </a:r>
            <a:r>
              <a:rPr lang="en-AU" dirty="0"/>
              <a:t> </a:t>
            </a:r>
          </a:p>
          <a:p>
            <a:r>
              <a:rPr lang="en-AU" dirty="0"/>
              <a:t>Well-Known Member</a:t>
            </a:r>
          </a:p>
          <a:p>
            <a:r>
              <a:rPr lang="en-AU" dirty="0"/>
              <a:t> Member Since:</a:t>
            </a:r>
          </a:p>
          <a:p>
            <a:r>
              <a:rPr lang="en-AU" dirty="0"/>
              <a:t>Oct 28, 2011</a:t>
            </a:r>
          </a:p>
          <a:p>
            <a:r>
              <a:rPr lang="en-AU" dirty="0"/>
              <a:t>Device:</a:t>
            </a:r>
          </a:p>
          <a:p>
            <a:r>
              <a:rPr lang="en-AU" dirty="0"/>
              <a:t>4G iPod touch</a:t>
            </a:r>
          </a:p>
          <a:p>
            <a:r>
              <a:rPr lang="en-AU" dirty="0"/>
              <a:t>Thanks guys for the seeds  Please </a:t>
            </a:r>
            <a:r>
              <a:rPr lang="en-AU" dirty="0" err="1"/>
              <a:t>posst</a:t>
            </a:r>
            <a:r>
              <a:rPr lang="en-AU" dirty="0"/>
              <a:t> if you get a good one and VM me or PM me if you want it tested and posted </a:t>
            </a:r>
          </a:p>
          <a:p>
            <a:endParaRPr lang="en-AU" dirty="0"/>
          </a:p>
        </p:txBody>
      </p:sp>
    </p:spTree>
    <p:extLst>
      <p:ext uri="{BB962C8B-B14F-4D97-AF65-F5344CB8AC3E}">
        <p14:creationId xmlns:p14="http://schemas.microsoft.com/office/powerpoint/2010/main" val="2796532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47500" lnSpcReduction="20000"/>
          </a:bodyPr>
          <a:lstStyle/>
          <a:p>
            <a:r>
              <a:rPr lang="en-AU" dirty="0"/>
              <a:t>Seed : </a:t>
            </a:r>
            <a:r>
              <a:rPr lang="en-AU" dirty="0" err="1"/>
              <a:t>frostthejack</a:t>
            </a:r>
            <a:endParaRPr lang="en-AU" dirty="0"/>
          </a:p>
          <a:p>
            <a:r>
              <a:rPr lang="en-AU" dirty="0"/>
              <a:t>Info : An ice bay, random floating blocks and more</a:t>
            </a:r>
          </a:p>
          <a:p>
            <a:endParaRPr lang="en-AU" dirty="0"/>
          </a:p>
          <a:p>
            <a:endParaRPr lang="en-AU" dirty="0"/>
          </a:p>
          <a:p>
            <a:r>
              <a:rPr lang="en-AU" dirty="0"/>
              <a:t>Seed : 42</a:t>
            </a:r>
          </a:p>
          <a:p>
            <a:r>
              <a:rPr lang="en-AU" dirty="0"/>
              <a:t>Info : LOTS of water.</a:t>
            </a:r>
          </a:p>
          <a:p>
            <a:endParaRPr lang="en-AU" dirty="0"/>
          </a:p>
          <a:p>
            <a:endParaRPr lang="en-AU" dirty="0"/>
          </a:p>
          <a:p>
            <a:r>
              <a:rPr lang="en-AU" dirty="0"/>
              <a:t>Seed : vicious</a:t>
            </a:r>
          </a:p>
          <a:p>
            <a:r>
              <a:rPr lang="en-AU" dirty="0"/>
              <a:t>Info : Floating rocks, weird overhangs, waterfall on floating rock.</a:t>
            </a:r>
          </a:p>
          <a:p>
            <a:endParaRPr lang="en-AU" dirty="0"/>
          </a:p>
          <a:p>
            <a:endParaRPr lang="en-AU" dirty="0"/>
          </a:p>
          <a:p>
            <a:r>
              <a:rPr lang="en-AU" dirty="0"/>
              <a:t>Seed : pickle</a:t>
            </a:r>
          </a:p>
          <a:p>
            <a:r>
              <a:rPr lang="en-AU" dirty="0"/>
              <a:t>Info : Over hangs, frozen lake, weird mountains and more</a:t>
            </a:r>
          </a:p>
          <a:p>
            <a:endParaRPr lang="en-AU" dirty="0"/>
          </a:p>
          <a:p>
            <a:endParaRPr lang="en-AU" dirty="0"/>
          </a:p>
          <a:p>
            <a:r>
              <a:rPr lang="en-AU" dirty="0"/>
              <a:t>Seed : </a:t>
            </a:r>
            <a:r>
              <a:rPr lang="en-AU" dirty="0" err="1"/>
              <a:t>frshst</a:t>
            </a:r>
            <a:endParaRPr lang="en-AU" dirty="0"/>
          </a:p>
          <a:p>
            <a:r>
              <a:rPr lang="en-AU" dirty="0"/>
              <a:t>Info : BIG mountain and more!</a:t>
            </a:r>
          </a:p>
          <a:p>
            <a:r>
              <a:rPr lang="en-AU" dirty="0"/>
              <a:t> </a:t>
            </a:r>
          </a:p>
        </p:txBody>
      </p:sp>
    </p:spTree>
    <p:extLst>
      <p:ext uri="{BB962C8B-B14F-4D97-AF65-F5344CB8AC3E}">
        <p14:creationId xmlns:p14="http://schemas.microsoft.com/office/powerpoint/2010/main" val="25250356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55000" lnSpcReduction="20000"/>
          </a:bodyPr>
          <a:lstStyle/>
          <a:p>
            <a:r>
              <a:rPr lang="en-AU" dirty="0"/>
              <a:t>Seed: </a:t>
            </a:r>
            <a:r>
              <a:rPr lang="en-AU" dirty="0" err="1"/>
              <a:t>theseedpeed</a:t>
            </a:r>
            <a:endParaRPr lang="en-AU" dirty="0"/>
          </a:p>
          <a:p>
            <a:endParaRPr lang="en-AU" dirty="0"/>
          </a:p>
          <a:p>
            <a:r>
              <a:rPr lang="en-AU" dirty="0"/>
              <a:t>You spawn on top of a massive mountain, go straight off and you are right near a miniature waterfall. I searched for about 5 minutes and i found the usual, which is a good thing: Another waterfall, some overhangs, and caves</a:t>
            </a:r>
          </a:p>
          <a:p>
            <a:endParaRPr lang="en-AU" dirty="0"/>
          </a:p>
          <a:p>
            <a:r>
              <a:rPr lang="en-AU" dirty="0"/>
              <a:t>Spawn point:</a:t>
            </a:r>
          </a:p>
          <a:p>
            <a:endParaRPr lang="en-AU" dirty="0"/>
          </a:p>
          <a:p>
            <a:endParaRPr lang="en-AU" dirty="0"/>
          </a:p>
          <a:p>
            <a:endParaRPr lang="en-AU" dirty="0"/>
          </a:p>
          <a:p>
            <a:r>
              <a:rPr lang="en-AU" dirty="0"/>
              <a:t>Seed: </a:t>
            </a:r>
            <a:r>
              <a:rPr lang="en-AU" dirty="0" err="1"/>
              <a:t>theseedpeed</a:t>
            </a:r>
            <a:endParaRPr lang="en-AU" dirty="0"/>
          </a:p>
          <a:p>
            <a:endParaRPr lang="en-AU" dirty="0"/>
          </a:p>
          <a:p>
            <a:r>
              <a:rPr lang="en-AU" dirty="0"/>
              <a:t>You spawn on top of a massive mountain, go straight off and you are right near a miniature waterfall. I searched for about 5 minutes and i found the usual, which is a good thing: Another waterfall, some overhangs, and caves</a:t>
            </a:r>
          </a:p>
          <a:p>
            <a:endParaRPr lang="en-AU" dirty="0"/>
          </a:p>
          <a:p>
            <a:r>
              <a:rPr lang="en-AU" dirty="0"/>
              <a:t>Spawn point:</a:t>
            </a:r>
          </a:p>
          <a:p>
            <a:endParaRPr lang="en-AU" dirty="0"/>
          </a:p>
          <a:p>
            <a:endParaRPr lang="en-AU" dirty="0"/>
          </a:p>
        </p:txBody>
      </p:sp>
    </p:spTree>
    <p:extLst>
      <p:ext uri="{BB962C8B-B14F-4D97-AF65-F5344CB8AC3E}">
        <p14:creationId xmlns:p14="http://schemas.microsoft.com/office/powerpoint/2010/main" val="7461037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2472</Words>
  <Application>Microsoft Office PowerPoint</Application>
  <PresentationFormat>On-screen Show (4:3)</PresentationFormat>
  <Paragraphs>387</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Brick by brick</vt:lpstr>
      <vt:lpstr>seeds</vt:lpstr>
      <vt:lpstr>More seeds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Pc seeds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CBHS Lewisham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Brick by brick</dc:title>
  <dc:creator>Jasper WILDE</dc:creator>
  <cp:lastModifiedBy>Jasper WILDE</cp:lastModifiedBy>
  <cp:revision>16</cp:revision>
  <dcterms:created xsi:type="dcterms:W3CDTF">2012-05-03T02:25:40Z</dcterms:created>
  <dcterms:modified xsi:type="dcterms:W3CDTF">2012-05-15T01:23:28Z</dcterms:modified>
</cp:coreProperties>
</file>